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77" r:id="rId5"/>
    <p:sldId id="270" r:id="rId6"/>
    <p:sldId id="294" r:id="rId7"/>
    <p:sldId id="295" r:id="rId8"/>
    <p:sldId id="264" r:id="rId9"/>
    <p:sldId id="296" r:id="rId10"/>
    <p:sldId id="297" r:id="rId11"/>
    <p:sldId id="285" r:id="rId12"/>
    <p:sldId id="345" r:id="rId13"/>
    <p:sldId id="347" r:id="rId14"/>
    <p:sldId id="303" r:id="rId15"/>
    <p:sldId id="327" r:id="rId16"/>
    <p:sldId id="298" r:id="rId17"/>
    <p:sldId id="324" r:id="rId18"/>
    <p:sldId id="336" r:id="rId19"/>
    <p:sldId id="348" r:id="rId20"/>
    <p:sldId id="349" r:id="rId21"/>
    <p:sldId id="286" r:id="rId22"/>
    <p:sldId id="284" r:id="rId23"/>
    <p:sldId id="329" r:id="rId24"/>
    <p:sldId id="299" r:id="rId25"/>
    <p:sldId id="300" r:id="rId26"/>
    <p:sldId id="301" r:id="rId27"/>
    <p:sldId id="304" r:id="rId28"/>
    <p:sldId id="343" r:id="rId29"/>
    <p:sldId id="305" r:id="rId30"/>
    <p:sldId id="325" r:id="rId31"/>
    <p:sldId id="344" r:id="rId32"/>
    <p:sldId id="306" r:id="rId33"/>
    <p:sldId id="321" r:id="rId34"/>
    <p:sldId id="331" r:id="rId35"/>
    <p:sldId id="307" r:id="rId36"/>
    <p:sldId id="308" r:id="rId37"/>
    <p:sldId id="309" r:id="rId38"/>
    <p:sldId id="346" r:id="rId39"/>
    <p:sldId id="311" r:id="rId40"/>
    <p:sldId id="312" r:id="rId41"/>
    <p:sldId id="313" r:id="rId42"/>
    <p:sldId id="337" r:id="rId43"/>
    <p:sldId id="338" r:id="rId44"/>
    <p:sldId id="322" r:id="rId45"/>
    <p:sldId id="332" r:id="rId46"/>
    <p:sldId id="314" r:id="rId47"/>
    <p:sldId id="315" r:id="rId48"/>
    <p:sldId id="316" r:id="rId49"/>
    <p:sldId id="318" r:id="rId50"/>
    <p:sldId id="319" r:id="rId51"/>
    <p:sldId id="320" r:id="rId52"/>
    <p:sldId id="317" r:id="rId53"/>
    <p:sldId id="341" r:id="rId54"/>
    <p:sldId id="323" r:id="rId55"/>
    <p:sldId id="33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709A75-3944-88D9-CB22-1396F2C19915}" v="124" dt="2022-05-03T03:51:23.045"/>
    <p1510:client id="{221BC378-28F7-EE54-4A54-77A533F9536C}" v="2" dt="2022-06-13T07:54:54.413"/>
    <p1510:client id="{4CFE9C00-35BD-C7ED-035D-176E4DD5C42A}" v="60" dt="2022-05-03T06:29:04.005"/>
    <p1510:client id="{817568A5-CAEF-5CD0-8C6A-C79D50C8D8F1}" v="27" dt="2022-05-03T09:23:40.009"/>
    <p1510:client id="{89BA3BC7-2061-310D-8611-3636764785E0}" v="478" dt="2022-05-03T20:07:41.928"/>
    <p1510:client id="{940AB7E0-67CC-462C-94A0-5D59ABE492E4}" v="3" dt="2022-05-03T18:36:11.833"/>
    <p1510:client id="{A91532D8-E6E0-96CA-4F96-C65E302922FF}" v="29" dt="2022-05-03T18:07:08.510"/>
    <p1510:client id="{B7249446-06C6-7C46-28E6-7829706118D1}" v="51" dt="2022-05-03T14:40:18.394"/>
    <p1510:client id="{D055E3DF-DA65-0D17-73ED-B4FBE19E0B2A}" v="55" dt="2022-05-03T18:01:46.196"/>
    <p1510:client id="{D987C220-26D2-6B15-6304-DC8AB9E0F800}" v="185" dt="2022-05-03T13:46:42.179"/>
    <p1510:client id="{EE63C1A4-7612-2A88-C00D-E97F606CE7FB}" v="7" dt="2022-05-03T11:40:07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cba20f1a9907ca3a0e17f2e16b5bfd1234d478de4bd2ffa9f8bd5f2ac03fff90::" providerId="AD" clId="Web-{EE63C1A4-7612-2A88-C00D-E97F606CE7FB}"/>
    <pc:docChg chg="modSld">
      <pc:chgData name="Guest User" userId="S::urn:spo:anon#cba20f1a9907ca3a0e17f2e16b5bfd1234d478de4bd2ffa9f8bd5f2ac03fff90::" providerId="AD" clId="Web-{EE63C1A4-7612-2A88-C00D-E97F606CE7FB}" dt="2022-05-03T11:40:07.852" v="6"/>
      <pc:docMkLst>
        <pc:docMk/>
      </pc:docMkLst>
      <pc:sldChg chg="addSp delSp modSp">
        <pc:chgData name="Guest User" userId="S::urn:spo:anon#cba20f1a9907ca3a0e17f2e16b5bfd1234d478de4bd2ffa9f8bd5f2ac03fff90::" providerId="AD" clId="Web-{EE63C1A4-7612-2A88-C00D-E97F606CE7FB}" dt="2022-05-03T11:40:07.852" v="6"/>
        <pc:sldMkLst>
          <pc:docMk/>
          <pc:sldMk cId="2647201339" sldId="313"/>
        </pc:sldMkLst>
        <pc:spChg chg="mod">
          <ac:chgData name="Guest User" userId="S::urn:spo:anon#cba20f1a9907ca3a0e17f2e16b5bfd1234d478de4bd2ffa9f8bd5f2ac03fff90::" providerId="AD" clId="Web-{EE63C1A4-7612-2A88-C00D-E97F606CE7FB}" dt="2022-05-03T11:39:51.351" v="4" actId="1076"/>
          <ac:spMkLst>
            <pc:docMk/>
            <pc:sldMk cId="2647201339" sldId="313"/>
            <ac:spMk id="5" creationId="{22F6FBBB-4C77-4A4B-BE54-96D3B0DF3BB7}"/>
          </ac:spMkLst>
        </pc:spChg>
        <pc:picChg chg="del">
          <ac:chgData name="Guest User" userId="S::urn:spo:anon#cba20f1a9907ca3a0e17f2e16b5bfd1234d478de4bd2ffa9f8bd5f2ac03fff90::" providerId="AD" clId="Web-{EE63C1A4-7612-2A88-C00D-E97F606CE7FB}" dt="2022-05-03T11:40:06.336" v="5"/>
          <ac:picMkLst>
            <pc:docMk/>
            <pc:sldMk cId="2647201339" sldId="313"/>
            <ac:picMk id="3" creationId="{97C4ED39-63F2-4A10-9BC6-8427ABBDDF78}"/>
          </ac:picMkLst>
        </pc:picChg>
        <pc:picChg chg="add">
          <ac:chgData name="Guest User" userId="S::urn:spo:anon#cba20f1a9907ca3a0e17f2e16b5bfd1234d478de4bd2ffa9f8bd5f2ac03fff90::" providerId="AD" clId="Web-{EE63C1A4-7612-2A88-C00D-E97F606CE7FB}" dt="2022-05-03T11:40:07.852" v="6"/>
          <ac:picMkLst>
            <pc:docMk/>
            <pc:sldMk cId="2647201339" sldId="313"/>
            <ac:picMk id="4" creationId="{C30F21ED-9BA8-9D14-1CE6-771323A44C2A}"/>
          </ac:picMkLst>
        </pc:picChg>
      </pc:sldChg>
    </pc:docChg>
  </pc:docChgLst>
  <pc:docChgLst>
    <pc:chgData name="Guest User" userId="S::urn:spo:anon#cba20f1a9907ca3a0e17f2e16b5bfd1234d478de4bd2ffa9f8bd5f2ac03fff90::" providerId="AD" clId="Web-{940AB7E0-67CC-462C-94A0-5D59ABE492E4}"/>
    <pc:docChg chg="modSld">
      <pc:chgData name="Guest User" userId="S::urn:spo:anon#cba20f1a9907ca3a0e17f2e16b5bfd1234d478de4bd2ffa9f8bd5f2ac03fff90::" providerId="AD" clId="Web-{940AB7E0-67CC-462C-94A0-5D59ABE492E4}" dt="2022-05-03T18:36:11.833" v="2" actId="20577"/>
      <pc:docMkLst>
        <pc:docMk/>
      </pc:docMkLst>
      <pc:sldChg chg="modSp">
        <pc:chgData name="Guest User" userId="S::urn:spo:anon#cba20f1a9907ca3a0e17f2e16b5bfd1234d478de4bd2ffa9f8bd5f2ac03fff90::" providerId="AD" clId="Web-{940AB7E0-67CC-462C-94A0-5D59ABE492E4}" dt="2022-05-03T18:36:11.833" v="2" actId="20577"/>
        <pc:sldMkLst>
          <pc:docMk/>
          <pc:sldMk cId="442131740" sldId="316"/>
        </pc:sldMkLst>
        <pc:spChg chg="mod">
          <ac:chgData name="Guest User" userId="S::urn:spo:anon#cba20f1a9907ca3a0e17f2e16b5bfd1234d478de4bd2ffa9f8bd5f2ac03fff90::" providerId="AD" clId="Web-{940AB7E0-67CC-462C-94A0-5D59ABE492E4}" dt="2022-05-03T18:36:11.833" v="2" actId="20577"/>
          <ac:spMkLst>
            <pc:docMk/>
            <pc:sldMk cId="442131740" sldId="316"/>
            <ac:spMk id="3" creationId="{DE9483C4-DDAA-49B8-B5D0-1017B94DE01F}"/>
          </ac:spMkLst>
        </pc:spChg>
      </pc:sldChg>
    </pc:docChg>
  </pc:docChgLst>
  <pc:docChgLst>
    <pc:chgData name="Jayawardana J.T.H it18216974" userId="S::it18216974@my.sliit.lk::aa0683fe-4ac6-4417-8e3d-e0270d863fab" providerId="AD" clId="Web-{221BC378-28F7-EE54-4A54-77A533F9536C}"/>
    <pc:docChg chg="modSld">
      <pc:chgData name="Jayawardana J.T.H it18216974" userId="S::it18216974@my.sliit.lk::aa0683fe-4ac6-4417-8e3d-e0270d863fab" providerId="AD" clId="Web-{221BC378-28F7-EE54-4A54-77A533F9536C}" dt="2022-06-13T07:54:54.413" v="1" actId="1076"/>
      <pc:docMkLst>
        <pc:docMk/>
      </pc:docMkLst>
      <pc:sldChg chg="modSp">
        <pc:chgData name="Jayawardana J.T.H it18216974" userId="S::it18216974@my.sliit.lk::aa0683fe-4ac6-4417-8e3d-e0270d863fab" providerId="AD" clId="Web-{221BC378-28F7-EE54-4A54-77A533F9536C}" dt="2022-06-13T07:54:54.413" v="1" actId="1076"/>
        <pc:sldMkLst>
          <pc:docMk/>
          <pc:sldMk cId="57602486" sldId="295"/>
        </pc:sldMkLst>
        <pc:picChg chg="mod">
          <ac:chgData name="Jayawardana J.T.H it18216974" userId="S::it18216974@my.sliit.lk::aa0683fe-4ac6-4417-8e3d-e0270d863fab" providerId="AD" clId="Web-{221BC378-28F7-EE54-4A54-77A533F9536C}" dt="2022-06-13T07:54:54.413" v="1" actId="1076"/>
          <ac:picMkLst>
            <pc:docMk/>
            <pc:sldMk cId="57602486" sldId="295"/>
            <ac:picMk id="7" creationId="{EC03A86F-3EF1-4345-B693-CFB24A88129B}"/>
          </ac:picMkLst>
        </pc:picChg>
      </pc:sldChg>
    </pc:docChg>
  </pc:docChgLst>
  <pc:docChgLst>
    <pc:chgData name="Guest User" userId="S::urn:spo:anon#cba20f1a9907ca3a0e17f2e16b5bfd1234d478de4bd2ffa9f8bd5f2ac03fff90::" providerId="AD" clId="Web-{D055E3DF-DA65-0D17-73ED-B4FBE19E0B2A}"/>
    <pc:docChg chg="delSld modSld">
      <pc:chgData name="Guest User" userId="S::urn:spo:anon#cba20f1a9907ca3a0e17f2e16b5bfd1234d478de4bd2ffa9f8bd5f2ac03fff90::" providerId="AD" clId="Web-{D055E3DF-DA65-0D17-73ED-B4FBE19E0B2A}" dt="2022-05-03T18:01:46.196" v="77" actId="14100"/>
      <pc:docMkLst>
        <pc:docMk/>
      </pc:docMkLst>
      <pc:sldChg chg="del">
        <pc:chgData name="Guest User" userId="S::urn:spo:anon#cba20f1a9907ca3a0e17f2e16b5bfd1234d478de4bd2ffa9f8bd5f2ac03fff90::" providerId="AD" clId="Web-{D055E3DF-DA65-0D17-73ED-B4FBE19E0B2A}" dt="2022-05-03T17:30:50.383" v="17"/>
        <pc:sldMkLst>
          <pc:docMk/>
          <pc:sldMk cId="1627103098" sldId="310"/>
        </pc:sldMkLst>
      </pc:sldChg>
      <pc:sldChg chg="addSp delSp modSp">
        <pc:chgData name="Guest User" userId="S::urn:spo:anon#cba20f1a9907ca3a0e17f2e16b5bfd1234d478de4bd2ffa9f8bd5f2ac03fff90::" providerId="AD" clId="Web-{D055E3DF-DA65-0D17-73ED-B4FBE19E0B2A}" dt="2022-05-03T18:01:46.196" v="77" actId="14100"/>
        <pc:sldMkLst>
          <pc:docMk/>
          <pc:sldMk cId="696781942" sldId="311"/>
        </pc:sldMkLst>
        <pc:picChg chg="del">
          <ac:chgData name="Guest User" userId="S::urn:spo:anon#cba20f1a9907ca3a0e17f2e16b5bfd1234d478de4bd2ffa9f8bd5f2ac03fff90::" providerId="AD" clId="Web-{D055E3DF-DA65-0D17-73ED-B4FBE19E0B2A}" dt="2022-05-03T18:01:23.211" v="67"/>
          <ac:picMkLst>
            <pc:docMk/>
            <pc:sldMk cId="696781942" sldId="311"/>
            <ac:picMk id="2" creationId="{D361AF5D-0B75-4912-9440-B3085B293CBE}"/>
          </ac:picMkLst>
        </pc:picChg>
        <pc:picChg chg="del">
          <ac:chgData name="Guest User" userId="S::urn:spo:anon#cba20f1a9907ca3a0e17f2e16b5bfd1234d478de4bd2ffa9f8bd5f2ac03fff90::" providerId="AD" clId="Web-{D055E3DF-DA65-0D17-73ED-B4FBE19E0B2A}" dt="2022-05-03T18:01:24.929" v="68"/>
          <ac:picMkLst>
            <pc:docMk/>
            <pc:sldMk cId="696781942" sldId="311"/>
            <ac:picMk id="3" creationId="{70E6FD9A-381E-4DCD-BC7A-6F100B577968}"/>
          </ac:picMkLst>
        </pc:picChg>
        <pc:picChg chg="del">
          <ac:chgData name="Guest User" userId="S::urn:spo:anon#cba20f1a9907ca3a0e17f2e16b5bfd1234d478de4bd2ffa9f8bd5f2ac03fff90::" providerId="AD" clId="Web-{D055E3DF-DA65-0D17-73ED-B4FBE19E0B2A}" dt="2022-05-03T18:01:26.070" v="69"/>
          <ac:picMkLst>
            <pc:docMk/>
            <pc:sldMk cId="696781942" sldId="311"/>
            <ac:picMk id="4" creationId="{BB6499C7-BC9D-410C-9D26-A02D60894838}"/>
          </ac:picMkLst>
        </pc:picChg>
        <pc:picChg chg="add mod">
          <ac:chgData name="Guest User" userId="S::urn:spo:anon#cba20f1a9907ca3a0e17f2e16b5bfd1234d478de4bd2ffa9f8bd5f2ac03fff90::" providerId="AD" clId="Web-{D055E3DF-DA65-0D17-73ED-B4FBE19E0B2A}" dt="2022-05-03T18:01:46.196" v="77" actId="14100"/>
          <ac:picMkLst>
            <pc:docMk/>
            <pc:sldMk cId="696781942" sldId="311"/>
            <ac:picMk id="7" creationId="{515D4664-5E8E-DA4F-178B-081FEDC0E28D}"/>
          </ac:picMkLst>
        </pc:picChg>
      </pc:sldChg>
      <pc:sldChg chg="modSp">
        <pc:chgData name="Guest User" userId="S::urn:spo:anon#cba20f1a9907ca3a0e17f2e16b5bfd1234d478de4bd2ffa9f8bd5f2ac03fff90::" providerId="AD" clId="Web-{D055E3DF-DA65-0D17-73ED-B4FBE19E0B2A}" dt="2022-05-03T17:33:54.325" v="57" actId="20577"/>
        <pc:sldMkLst>
          <pc:docMk/>
          <pc:sldMk cId="3330299158" sldId="337"/>
        </pc:sldMkLst>
        <pc:graphicFrameChg chg="modGraphic">
          <ac:chgData name="Guest User" userId="S::urn:spo:anon#cba20f1a9907ca3a0e17f2e16b5bfd1234d478de4bd2ffa9f8bd5f2ac03fff90::" providerId="AD" clId="Web-{D055E3DF-DA65-0D17-73ED-B4FBE19E0B2A}" dt="2022-05-03T17:33:54.325" v="57" actId="20577"/>
          <ac:graphicFrameMkLst>
            <pc:docMk/>
            <pc:sldMk cId="3330299158" sldId="337"/>
            <ac:graphicFrameMk id="1076" creationId="{C753772B-D5CB-4AB9-94B5-4A0AB60176E7}"/>
          </ac:graphicFrameMkLst>
        </pc:graphicFrameChg>
      </pc:sldChg>
      <pc:sldChg chg="addSp modSp">
        <pc:chgData name="Guest User" userId="S::urn:spo:anon#cba20f1a9907ca3a0e17f2e16b5bfd1234d478de4bd2ffa9f8bd5f2ac03fff90::" providerId="AD" clId="Web-{D055E3DF-DA65-0D17-73ED-B4FBE19E0B2A}" dt="2022-05-03T17:35:09.749" v="66" actId="20577"/>
        <pc:sldMkLst>
          <pc:docMk/>
          <pc:sldMk cId="3523624197" sldId="338"/>
        </pc:sldMkLst>
        <pc:spChg chg="add mod">
          <ac:chgData name="Guest User" userId="S::urn:spo:anon#cba20f1a9907ca3a0e17f2e16b5bfd1234d478de4bd2ffa9f8bd5f2ac03fff90::" providerId="AD" clId="Web-{D055E3DF-DA65-0D17-73ED-B4FBE19E0B2A}" dt="2022-05-03T17:35:09.749" v="66" actId="20577"/>
          <ac:spMkLst>
            <pc:docMk/>
            <pc:sldMk cId="3523624197" sldId="338"/>
            <ac:spMk id="4" creationId="{51161ED6-4543-CD3A-B78B-CABA74160E6E}"/>
          </ac:spMkLst>
        </pc:spChg>
        <pc:picChg chg="add mod">
          <ac:chgData name="Guest User" userId="S::urn:spo:anon#cba20f1a9907ca3a0e17f2e16b5bfd1234d478de4bd2ffa9f8bd5f2ac03fff90::" providerId="AD" clId="Web-{D055E3DF-DA65-0D17-73ED-B4FBE19E0B2A}" dt="2022-05-03T17:34:34.061" v="60" actId="1076"/>
          <ac:picMkLst>
            <pc:docMk/>
            <pc:sldMk cId="3523624197" sldId="338"/>
            <ac:picMk id="3" creationId="{5B5851B0-375F-ABCF-8318-1668F9E3D9D4}"/>
          </ac:picMkLst>
        </pc:picChg>
      </pc:sldChg>
      <pc:sldChg chg="addSp delSp modSp">
        <pc:chgData name="Guest User" userId="S::urn:spo:anon#cba20f1a9907ca3a0e17f2e16b5bfd1234d478de4bd2ffa9f8bd5f2ac03fff90::" providerId="AD" clId="Web-{D055E3DF-DA65-0D17-73ED-B4FBE19E0B2A}" dt="2022-05-03T17:31:49.932" v="29" actId="14100"/>
        <pc:sldMkLst>
          <pc:docMk/>
          <pc:sldMk cId="3404196017" sldId="346"/>
        </pc:sldMkLst>
        <pc:spChg chg="mod">
          <ac:chgData name="Guest User" userId="S::urn:spo:anon#cba20f1a9907ca3a0e17f2e16b5bfd1234d478de4bd2ffa9f8bd5f2ac03fff90::" providerId="AD" clId="Web-{D055E3DF-DA65-0D17-73ED-B4FBE19E0B2A}" dt="2022-05-03T17:30:36.727" v="14" actId="20577"/>
          <ac:spMkLst>
            <pc:docMk/>
            <pc:sldMk cId="3404196017" sldId="346"/>
            <ac:spMk id="2" creationId="{C93513A8-B1FC-4F78-B5EB-58CFD5ED3A7E}"/>
          </ac:spMkLst>
        </pc:spChg>
        <pc:spChg chg="add del">
          <ac:chgData name="Guest User" userId="S::urn:spo:anon#cba20f1a9907ca3a0e17f2e16b5bfd1234d478de4bd2ffa9f8bd5f2ac03fff90::" providerId="AD" clId="Web-{D055E3DF-DA65-0D17-73ED-B4FBE19E0B2A}" dt="2022-05-03T17:30:45.274" v="16"/>
          <ac:spMkLst>
            <pc:docMk/>
            <pc:sldMk cId="3404196017" sldId="346"/>
            <ac:spMk id="3" creationId="{5BA161F1-ABD0-4562-AE25-4E4FA02CC481}"/>
          </ac:spMkLst>
        </pc:spChg>
        <pc:picChg chg="add del mod">
          <ac:chgData name="Guest User" userId="S::urn:spo:anon#cba20f1a9907ca3a0e17f2e16b5bfd1234d478de4bd2ffa9f8bd5f2ac03fff90::" providerId="AD" clId="Web-{D055E3DF-DA65-0D17-73ED-B4FBE19E0B2A}" dt="2022-05-03T17:28:29.755" v="5"/>
          <ac:picMkLst>
            <pc:docMk/>
            <pc:sldMk cId="3404196017" sldId="346"/>
            <ac:picMk id="4" creationId="{B7594892-D5FA-0E1D-8A6D-273833C3AB35}"/>
          </ac:picMkLst>
        </pc:picChg>
        <pc:picChg chg="add mod">
          <ac:chgData name="Guest User" userId="S::urn:spo:anon#cba20f1a9907ca3a0e17f2e16b5bfd1234d478de4bd2ffa9f8bd5f2ac03fff90::" providerId="AD" clId="Web-{D055E3DF-DA65-0D17-73ED-B4FBE19E0B2A}" dt="2022-05-03T17:31:49.932" v="29" actId="14100"/>
          <ac:picMkLst>
            <pc:docMk/>
            <pc:sldMk cId="3404196017" sldId="346"/>
            <ac:picMk id="5" creationId="{B6953ED6-FA88-4454-8093-1CCAB9FA65C8}"/>
          </ac:picMkLst>
        </pc:picChg>
        <pc:picChg chg="add mod">
          <ac:chgData name="Guest User" userId="S::urn:spo:anon#cba20f1a9907ca3a0e17f2e16b5bfd1234d478de4bd2ffa9f8bd5f2ac03fff90::" providerId="AD" clId="Web-{D055E3DF-DA65-0D17-73ED-B4FBE19E0B2A}" dt="2022-05-03T17:31:49.885" v="28" actId="14100"/>
          <ac:picMkLst>
            <pc:docMk/>
            <pc:sldMk cId="3404196017" sldId="346"/>
            <ac:picMk id="6" creationId="{ECAFC245-FCD3-BE5C-AA6B-8B6051A45555}"/>
          </ac:picMkLst>
        </pc:picChg>
      </pc:sldChg>
    </pc:docChg>
  </pc:docChgLst>
  <pc:docChgLst>
    <pc:chgData name="Guest User" userId="S::urn:spo:anon#cba20f1a9907ca3a0e17f2e16b5bfd1234d478de4bd2ffa9f8bd5f2ac03fff90::" providerId="AD" clId="Web-{4CFE9C00-35BD-C7ED-035D-176E4DD5C42A}"/>
    <pc:docChg chg="addSld delSld modSld">
      <pc:chgData name="Guest User" userId="S::urn:spo:anon#cba20f1a9907ca3a0e17f2e16b5bfd1234d478de4bd2ffa9f8bd5f2ac03fff90::" providerId="AD" clId="Web-{4CFE9C00-35BD-C7ED-035D-176E4DD5C42A}" dt="2022-05-03T06:29:04.005" v="51" actId="20577"/>
      <pc:docMkLst>
        <pc:docMk/>
      </pc:docMkLst>
      <pc:sldChg chg="addSp delSp modSp del mod setBg modClrScheme chgLayout">
        <pc:chgData name="Guest User" userId="S::urn:spo:anon#cba20f1a9907ca3a0e17f2e16b5bfd1234d478de4bd2ffa9f8bd5f2ac03fff90::" providerId="AD" clId="Web-{4CFE9C00-35BD-C7ED-035D-176E4DD5C42A}" dt="2022-05-03T06:28:05.238" v="42"/>
        <pc:sldMkLst>
          <pc:docMk/>
          <pc:sldMk cId="4071363532" sldId="302"/>
        </pc:sldMkLst>
        <pc:spChg chg="mod ord">
          <ac:chgData name="Guest User" userId="S::urn:spo:anon#cba20f1a9907ca3a0e17f2e16b5bfd1234d478de4bd2ffa9f8bd5f2ac03fff90::" providerId="AD" clId="Web-{4CFE9C00-35BD-C7ED-035D-176E4DD5C42A}" dt="2022-05-03T06:27:37.425" v="41"/>
          <ac:spMkLst>
            <pc:docMk/>
            <pc:sldMk cId="4071363532" sldId="302"/>
            <ac:spMk id="2" creationId="{036AD649-BC19-4129-BB29-FA41E30DEFF4}"/>
          </ac:spMkLst>
        </pc:spChg>
        <pc:spChg chg="del">
          <ac:chgData name="Guest User" userId="S::urn:spo:anon#cba20f1a9907ca3a0e17f2e16b5bfd1234d478de4bd2ffa9f8bd5f2ac03fff90::" providerId="AD" clId="Web-{4CFE9C00-35BD-C7ED-035D-176E4DD5C42A}" dt="2022-05-03T06:26:04.579" v="27"/>
          <ac:spMkLst>
            <pc:docMk/>
            <pc:sldMk cId="4071363532" sldId="302"/>
            <ac:spMk id="3" creationId="{03022D50-F886-4CC1-B290-19B14015F22E}"/>
          </ac:spMkLst>
        </pc:spChg>
        <pc:spChg chg="add del mod">
          <ac:chgData name="Guest User" userId="S::urn:spo:anon#cba20f1a9907ca3a0e17f2e16b5bfd1234d478de4bd2ffa9f8bd5f2ac03fff90::" providerId="AD" clId="Web-{4CFE9C00-35BD-C7ED-035D-176E4DD5C42A}" dt="2022-05-03T06:26:13.485" v="29"/>
          <ac:spMkLst>
            <pc:docMk/>
            <pc:sldMk cId="4071363532" sldId="302"/>
            <ac:spMk id="7" creationId="{DA4C0B78-36EE-0E71-1C6D-1B799C65C239}"/>
          </ac:spMkLst>
        </pc:spChg>
        <pc:spChg chg="add del mod ord">
          <ac:chgData name="Guest User" userId="S::urn:spo:anon#cba20f1a9907ca3a0e17f2e16b5bfd1234d478de4bd2ffa9f8bd5f2ac03fff90::" providerId="AD" clId="Web-{4CFE9C00-35BD-C7ED-035D-176E4DD5C42A}" dt="2022-05-03T06:26:58.861" v="37"/>
          <ac:spMkLst>
            <pc:docMk/>
            <pc:sldMk cId="4071363532" sldId="302"/>
            <ac:spMk id="12" creationId="{68CF49FA-B0BB-4D5C-35C0-450E22C3E051}"/>
          </ac:spMkLst>
        </pc:spChg>
        <pc:spChg chg="add del mod ord">
          <ac:chgData name="Guest User" userId="S::urn:spo:anon#cba20f1a9907ca3a0e17f2e16b5bfd1234d478de4bd2ffa9f8bd5f2ac03fff90::" providerId="AD" clId="Web-{4CFE9C00-35BD-C7ED-035D-176E4DD5C42A}" dt="2022-05-03T06:27:22.440" v="39"/>
          <ac:spMkLst>
            <pc:docMk/>
            <pc:sldMk cId="4071363532" sldId="302"/>
            <ac:spMk id="13" creationId="{1AAFBCCC-5BA3-BD7B-6727-D169EA8499C5}"/>
          </ac:spMkLst>
        </pc:spChg>
        <pc:spChg chg="add del mod ord">
          <ac:chgData name="Guest User" userId="S::urn:spo:anon#cba20f1a9907ca3a0e17f2e16b5bfd1234d478de4bd2ffa9f8bd5f2ac03fff90::" providerId="AD" clId="Web-{4CFE9C00-35BD-C7ED-035D-176E4DD5C42A}" dt="2022-05-03T06:27:37.425" v="41"/>
          <ac:spMkLst>
            <pc:docMk/>
            <pc:sldMk cId="4071363532" sldId="302"/>
            <ac:spMk id="15" creationId="{27CE835A-DD08-2903-3EF2-BC1D30E104F8}"/>
          </ac:spMkLst>
        </pc:spChg>
        <pc:spChg chg="add del">
          <ac:chgData name="Guest User" userId="S::urn:spo:anon#cba20f1a9907ca3a0e17f2e16b5bfd1234d478de4bd2ffa9f8bd5f2ac03fff90::" providerId="AD" clId="Web-{4CFE9C00-35BD-C7ED-035D-176E4DD5C42A}" dt="2022-05-03T06:26:51.596" v="36"/>
          <ac:spMkLst>
            <pc:docMk/>
            <pc:sldMk cId="4071363532" sldId="302"/>
            <ac:spMk id="18" creationId="{6F828D28-8E09-41CC-8229-3070B5467A96}"/>
          </ac:spMkLst>
        </pc:spChg>
        <pc:spChg chg="add del">
          <ac:chgData name="Guest User" userId="S::urn:spo:anon#cba20f1a9907ca3a0e17f2e16b5bfd1234d478de4bd2ffa9f8bd5f2ac03fff90::" providerId="AD" clId="Web-{4CFE9C00-35BD-C7ED-035D-176E4DD5C42A}" dt="2022-05-03T06:26:51.596" v="36"/>
          <ac:spMkLst>
            <pc:docMk/>
            <pc:sldMk cId="4071363532" sldId="302"/>
            <ac:spMk id="20" creationId="{D5B012D8-7F27-4758-9AC6-C889B154BD73}"/>
          </ac:spMkLst>
        </pc:spChg>
        <pc:spChg chg="add del">
          <ac:chgData name="Guest User" userId="S::urn:spo:anon#cba20f1a9907ca3a0e17f2e16b5bfd1234d478de4bd2ffa9f8bd5f2ac03fff90::" providerId="AD" clId="Web-{4CFE9C00-35BD-C7ED-035D-176E4DD5C42A}" dt="2022-05-03T06:26:51.596" v="36"/>
          <ac:spMkLst>
            <pc:docMk/>
            <pc:sldMk cId="4071363532" sldId="302"/>
            <ac:spMk id="22" creationId="{4063B759-00FC-46D1-9898-8E8625268FAF}"/>
          </ac:spMkLst>
        </pc:spChg>
        <pc:graphicFrameChg chg="del">
          <ac:chgData name="Guest User" userId="S::urn:spo:anon#cba20f1a9907ca3a0e17f2e16b5bfd1234d478de4bd2ffa9f8bd5f2ac03fff90::" providerId="AD" clId="Web-{4CFE9C00-35BD-C7ED-035D-176E4DD5C42A}" dt="2022-05-03T06:26:15.111" v="30"/>
          <ac:graphicFrameMkLst>
            <pc:docMk/>
            <pc:sldMk cId="4071363532" sldId="302"/>
            <ac:graphicFrameMk id="5" creationId="{AE8E4CA6-AA6B-493B-90BA-2B46A83D6371}"/>
          </ac:graphicFrameMkLst>
        </pc:graphicFrameChg>
        <pc:picChg chg="del">
          <ac:chgData name="Guest User" userId="S::urn:spo:anon#cba20f1a9907ca3a0e17f2e16b5bfd1234d478de4bd2ffa9f8bd5f2ac03fff90::" providerId="AD" clId="Web-{4CFE9C00-35BD-C7ED-035D-176E4DD5C42A}" dt="2022-05-03T06:26:00.548" v="26"/>
          <ac:picMkLst>
            <pc:docMk/>
            <pc:sldMk cId="4071363532" sldId="302"/>
            <ac:picMk id="6" creationId="{8B00D10F-99CF-4E10-94F8-D1A0F0C2FDAB}"/>
          </ac:picMkLst>
        </pc:picChg>
        <pc:picChg chg="del">
          <ac:chgData name="Guest User" userId="S::urn:spo:anon#cba20f1a9907ca3a0e17f2e16b5bfd1234d478de4bd2ffa9f8bd5f2ac03fff90::" providerId="AD" clId="Web-{4CFE9C00-35BD-C7ED-035D-176E4DD5C42A}" dt="2022-05-03T06:26:16.548" v="31"/>
          <ac:picMkLst>
            <pc:docMk/>
            <pc:sldMk cId="4071363532" sldId="302"/>
            <ac:picMk id="8" creationId="{863FE4F0-422A-45B6-869E-F8FACCD69436}"/>
          </ac:picMkLst>
        </pc:picChg>
        <pc:picChg chg="del">
          <ac:chgData name="Guest User" userId="S::urn:spo:anon#cba20f1a9907ca3a0e17f2e16b5bfd1234d478de4bd2ffa9f8bd5f2ac03fff90::" providerId="AD" clId="Web-{4CFE9C00-35BD-C7ED-035D-176E4DD5C42A}" dt="2022-05-03T06:25:59.938" v="25"/>
          <ac:picMkLst>
            <pc:docMk/>
            <pc:sldMk cId="4071363532" sldId="302"/>
            <ac:picMk id="9" creationId="{A2086E98-003C-4004-A72A-DFD1690768FD}"/>
          </ac:picMkLst>
        </pc:picChg>
        <pc:picChg chg="del mod">
          <ac:chgData name="Guest User" userId="S::urn:spo:anon#cba20f1a9907ca3a0e17f2e16b5bfd1234d478de4bd2ffa9f8bd5f2ac03fff90::" providerId="AD" clId="Web-{4CFE9C00-35BD-C7ED-035D-176E4DD5C42A}" dt="2022-05-03T06:26:18.111" v="33"/>
          <ac:picMkLst>
            <pc:docMk/>
            <pc:sldMk cId="4071363532" sldId="302"/>
            <ac:picMk id="10" creationId="{F10A83D1-06B0-4AD9-984B-4F741F420BDF}"/>
          </ac:picMkLst>
        </pc:picChg>
        <pc:picChg chg="del">
          <ac:chgData name="Guest User" userId="S::urn:spo:anon#cba20f1a9907ca3a0e17f2e16b5bfd1234d478de4bd2ffa9f8bd5f2ac03fff90::" providerId="AD" clId="Web-{4CFE9C00-35BD-C7ED-035D-176E4DD5C42A}" dt="2022-05-03T06:26:17.548" v="32"/>
          <ac:picMkLst>
            <pc:docMk/>
            <pc:sldMk cId="4071363532" sldId="302"/>
            <ac:picMk id="11" creationId="{E56175C9-171B-4FE5-9ABE-9AF128524B6D}"/>
          </ac:picMkLst>
        </pc:picChg>
        <pc:picChg chg="add del">
          <ac:chgData name="Guest User" userId="S::urn:spo:anon#cba20f1a9907ca3a0e17f2e16b5bfd1234d478de4bd2ffa9f8bd5f2ac03fff90::" providerId="AD" clId="Web-{4CFE9C00-35BD-C7ED-035D-176E4DD5C42A}" dt="2022-05-03T06:26:51.596" v="36"/>
          <ac:picMkLst>
            <pc:docMk/>
            <pc:sldMk cId="4071363532" sldId="302"/>
            <ac:picMk id="14" creationId="{E4D54D7A-6AAB-6C71-F79B-1CAB2CC8EE04}"/>
          </ac:picMkLst>
        </pc:picChg>
      </pc:sldChg>
      <pc:sldChg chg="addSp delSp modSp">
        <pc:chgData name="Guest User" userId="S::urn:spo:anon#cba20f1a9907ca3a0e17f2e16b5bfd1234d478de4bd2ffa9f8bd5f2ac03fff90::" providerId="AD" clId="Web-{4CFE9C00-35BD-C7ED-035D-176E4DD5C42A}" dt="2022-05-03T06:23:06.216" v="19" actId="20577"/>
        <pc:sldMkLst>
          <pc:docMk/>
          <pc:sldMk cId="261837032" sldId="304"/>
        </pc:sldMkLst>
        <pc:spChg chg="mod">
          <ac:chgData name="Guest User" userId="S::urn:spo:anon#cba20f1a9907ca3a0e17f2e16b5bfd1234d478de4bd2ffa9f8bd5f2ac03fff90::" providerId="AD" clId="Web-{4CFE9C00-35BD-C7ED-035D-176E4DD5C42A}" dt="2022-05-03T06:21:31.495" v="7" actId="20577"/>
          <ac:spMkLst>
            <pc:docMk/>
            <pc:sldMk cId="261837032" sldId="304"/>
            <ac:spMk id="2" creationId="{3D06C7EA-C395-4A7F-97BB-3DC6642B24E1}"/>
          </ac:spMkLst>
        </pc:spChg>
        <pc:spChg chg="del">
          <ac:chgData name="Guest User" userId="S::urn:spo:anon#cba20f1a9907ca3a0e17f2e16b5bfd1234d478de4bd2ffa9f8bd5f2ac03fff90::" providerId="AD" clId="Web-{4CFE9C00-35BD-C7ED-035D-176E4DD5C42A}" dt="2022-05-03T06:22:14.574" v="10"/>
          <ac:spMkLst>
            <pc:docMk/>
            <pc:sldMk cId="261837032" sldId="304"/>
            <ac:spMk id="3" creationId="{DED4C15A-9844-479A-B7C4-E0F2AE3DC7C9}"/>
          </ac:spMkLst>
        </pc:spChg>
        <pc:spChg chg="add mod">
          <ac:chgData name="Guest User" userId="S::urn:spo:anon#cba20f1a9907ca3a0e17f2e16b5bfd1234d478de4bd2ffa9f8bd5f2ac03fff90::" providerId="AD" clId="Web-{4CFE9C00-35BD-C7ED-035D-176E4DD5C42A}" dt="2022-05-03T06:23:06.216" v="19" actId="20577"/>
          <ac:spMkLst>
            <pc:docMk/>
            <pc:sldMk cId="261837032" sldId="304"/>
            <ac:spMk id="5" creationId="{1E88F3A1-E638-7FA9-4AA3-0A7957393103}"/>
          </ac:spMkLst>
        </pc:spChg>
        <pc:picChg chg="del mod">
          <ac:chgData name="Guest User" userId="S::urn:spo:anon#cba20f1a9907ca3a0e17f2e16b5bfd1234d478de4bd2ffa9f8bd5f2ac03fff90::" providerId="AD" clId="Web-{4CFE9C00-35BD-C7ED-035D-176E4DD5C42A}" dt="2022-05-03T06:22:09.574" v="9"/>
          <ac:picMkLst>
            <pc:docMk/>
            <pc:sldMk cId="261837032" sldId="304"/>
            <ac:picMk id="6" creationId="{76F0D016-B4DF-07BD-D562-71CDE6AD6D5A}"/>
          </ac:picMkLst>
        </pc:picChg>
        <pc:picChg chg="add mod">
          <ac:chgData name="Guest User" userId="S::urn:spo:anon#cba20f1a9907ca3a0e17f2e16b5bfd1234d478de4bd2ffa9f8bd5f2ac03fff90::" providerId="AD" clId="Web-{4CFE9C00-35BD-C7ED-035D-176E4DD5C42A}" dt="2022-05-03T06:22:46.528" v="18" actId="14100"/>
          <ac:picMkLst>
            <pc:docMk/>
            <pc:sldMk cId="261837032" sldId="304"/>
            <ac:picMk id="7" creationId="{D588DF0D-42C4-2FB3-218E-02046BECC1FF}"/>
          </ac:picMkLst>
        </pc:picChg>
      </pc:sldChg>
      <pc:sldChg chg="delSp modSp">
        <pc:chgData name="Guest User" userId="S::urn:spo:anon#cba20f1a9907ca3a0e17f2e16b5bfd1234d478de4bd2ffa9f8bd5f2ac03fff90::" providerId="AD" clId="Web-{4CFE9C00-35BD-C7ED-035D-176E4DD5C42A}" dt="2022-05-03T06:29:04.005" v="51" actId="20577"/>
        <pc:sldMkLst>
          <pc:docMk/>
          <pc:sldMk cId="4165591415" sldId="306"/>
        </pc:sldMkLst>
        <pc:spChg chg="mod">
          <ac:chgData name="Guest User" userId="S::urn:spo:anon#cba20f1a9907ca3a0e17f2e16b5bfd1234d478de4bd2ffa9f8bd5f2ac03fff90::" providerId="AD" clId="Web-{4CFE9C00-35BD-C7ED-035D-176E4DD5C42A}" dt="2022-05-03T06:29:04.005" v="51" actId="20577"/>
          <ac:spMkLst>
            <pc:docMk/>
            <pc:sldMk cId="4165591415" sldId="306"/>
            <ac:spMk id="3" creationId="{CB82A032-910F-43BD-89DA-83C90A54D195}"/>
          </ac:spMkLst>
        </pc:spChg>
        <pc:spChg chg="del mod">
          <ac:chgData name="Guest User" userId="S::urn:spo:anon#cba20f1a9907ca3a0e17f2e16b5bfd1234d478de4bd2ffa9f8bd5f2ac03fff90::" providerId="AD" clId="Web-{4CFE9C00-35BD-C7ED-035D-176E4DD5C42A}" dt="2022-05-03T06:28:16.441" v="47"/>
          <ac:spMkLst>
            <pc:docMk/>
            <pc:sldMk cId="4165591415" sldId="306"/>
            <ac:spMk id="15" creationId="{C2B8E596-5247-4761-A977-EC88ABB2224A}"/>
          </ac:spMkLst>
        </pc:spChg>
        <pc:picChg chg="del">
          <ac:chgData name="Guest User" userId="S::urn:spo:anon#cba20f1a9907ca3a0e17f2e16b5bfd1234d478de4bd2ffa9f8bd5f2ac03fff90::" providerId="AD" clId="Web-{4CFE9C00-35BD-C7ED-035D-176E4DD5C42A}" dt="2022-05-03T06:28:13.957" v="45"/>
          <ac:picMkLst>
            <pc:docMk/>
            <pc:sldMk cId="4165591415" sldId="306"/>
            <ac:picMk id="8" creationId="{7B41B8A4-376A-4254-85A6-CF5E4FC46B44}"/>
          </ac:picMkLst>
        </pc:picChg>
      </pc:sldChg>
      <pc:sldChg chg="del">
        <pc:chgData name="Guest User" userId="S::urn:spo:anon#cba20f1a9907ca3a0e17f2e16b5bfd1234d478de4bd2ffa9f8bd5f2ac03fff90::" providerId="AD" clId="Web-{4CFE9C00-35BD-C7ED-035D-176E4DD5C42A}" dt="2022-05-03T06:13:53.235" v="0"/>
        <pc:sldMkLst>
          <pc:docMk/>
          <pc:sldMk cId="2762963295" sldId="326"/>
        </pc:sldMkLst>
      </pc:sldChg>
      <pc:sldChg chg="modSp">
        <pc:chgData name="Guest User" userId="S::urn:spo:anon#cba20f1a9907ca3a0e17f2e16b5bfd1234d478de4bd2ffa9f8bd5f2ac03fff90::" providerId="AD" clId="Web-{4CFE9C00-35BD-C7ED-035D-176E4DD5C42A}" dt="2022-05-03T06:23:44.482" v="23" actId="20577"/>
        <pc:sldMkLst>
          <pc:docMk/>
          <pc:sldMk cId="894475958" sldId="343"/>
        </pc:sldMkLst>
        <pc:spChg chg="mod">
          <ac:chgData name="Guest User" userId="S::urn:spo:anon#cba20f1a9907ca3a0e17f2e16b5bfd1234d478de4bd2ffa9f8bd5f2ac03fff90::" providerId="AD" clId="Web-{4CFE9C00-35BD-C7ED-035D-176E4DD5C42A}" dt="2022-05-03T06:23:44.482" v="23" actId="20577"/>
          <ac:spMkLst>
            <pc:docMk/>
            <pc:sldMk cId="894475958" sldId="343"/>
            <ac:spMk id="2" creationId="{AF38B00A-39BD-414B-963C-6F6EC3E6FB94}"/>
          </ac:spMkLst>
        </pc:spChg>
      </pc:sldChg>
      <pc:sldChg chg="modSp new">
        <pc:chgData name="Guest User" userId="S::urn:spo:anon#cba20f1a9907ca3a0e17f2e16b5bfd1234d478de4bd2ffa9f8bd5f2ac03fff90::" providerId="AD" clId="Web-{4CFE9C00-35BD-C7ED-035D-176E4DD5C42A}" dt="2022-05-03T06:28:10.472" v="44" actId="20577"/>
        <pc:sldMkLst>
          <pc:docMk/>
          <pc:sldMk cId="3724312261" sldId="344"/>
        </pc:sldMkLst>
        <pc:spChg chg="mod">
          <ac:chgData name="Guest User" userId="S::urn:spo:anon#cba20f1a9907ca3a0e17f2e16b5bfd1234d478de4bd2ffa9f8bd5f2ac03fff90::" providerId="AD" clId="Web-{4CFE9C00-35BD-C7ED-035D-176E4DD5C42A}" dt="2022-05-03T06:28:10.472" v="44" actId="20577"/>
          <ac:spMkLst>
            <pc:docMk/>
            <pc:sldMk cId="3724312261" sldId="344"/>
            <ac:spMk id="2" creationId="{B53313DA-1BC2-89C9-8483-3620A6A47833}"/>
          </ac:spMkLst>
        </pc:spChg>
      </pc:sldChg>
    </pc:docChg>
  </pc:docChgLst>
  <pc:docChgLst>
    <pc:chgData name="Guest User" userId="S::urn:spo:anon#cba20f1a9907ca3a0e17f2e16b5bfd1234d478de4bd2ffa9f8bd5f2ac03fff90::" providerId="AD" clId="Web-{817568A5-CAEF-5CD0-8C6A-C79D50C8D8F1}"/>
    <pc:docChg chg="modSld">
      <pc:chgData name="Guest User" userId="S::urn:spo:anon#cba20f1a9907ca3a0e17f2e16b5bfd1234d478de4bd2ffa9f8bd5f2ac03fff90::" providerId="AD" clId="Web-{817568A5-CAEF-5CD0-8C6A-C79D50C8D8F1}" dt="2022-05-03T09:23:40.009" v="23" actId="1076"/>
      <pc:docMkLst>
        <pc:docMk/>
      </pc:docMkLst>
      <pc:sldChg chg="addSp delSp modSp">
        <pc:chgData name="Guest User" userId="S::urn:spo:anon#cba20f1a9907ca3a0e17f2e16b5bfd1234d478de4bd2ffa9f8bd5f2ac03fff90::" providerId="AD" clId="Web-{817568A5-CAEF-5CD0-8C6A-C79D50C8D8F1}" dt="2022-05-03T09:23:40.009" v="23" actId="1076"/>
        <pc:sldMkLst>
          <pc:docMk/>
          <pc:sldMk cId="3724312261" sldId="344"/>
        </pc:sldMkLst>
        <pc:spChg chg="del">
          <ac:chgData name="Guest User" userId="S::urn:spo:anon#cba20f1a9907ca3a0e17f2e16b5bfd1234d478de4bd2ffa9f8bd5f2ac03fff90::" providerId="AD" clId="Web-{817568A5-CAEF-5CD0-8C6A-C79D50C8D8F1}" dt="2022-05-03T08:56:59.947" v="0"/>
          <ac:spMkLst>
            <pc:docMk/>
            <pc:sldMk cId="3724312261" sldId="344"/>
            <ac:spMk id="3" creationId="{451412DC-F8FE-119D-E2B3-F6C7354AEF0C}"/>
          </ac:spMkLst>
        </pc:spChg>
        <pc:spChg chg="add del mod">
          <ac:chgData name="Guest User" userId="S::urn:spo:anon#cba20f1a9907ca3a0e17f2e16b5bfd1234d478de4bd2ffa9f8bd5f2ac03fff90::" providerId="AD" clId="Web-{817568A5-CAEF-5CD0-8C6A-C79D50C8D8F1}" dt="2022-05-03T09:22:51.946" v="13"/>
          <ac:spMkLst>
            <pc:docMk/>
            <pc:sldMk cId="3724312261" sldId="344"/>
            <ac:spMk id="5" creationId="{053D72E7-AC37-A4FA-8271-5105C1B76B71}"/>
          </ac:spMkLst>
        </pc:spChg>
        <pc:spChg chg="add del mod">
          <ac:chgData name="Guest User" userId="S::urn:spo:anon#cba20f1a9907ca3a0e17f2e16b5bfd1234d478de4bd2ffa9f8bd5f2ac03fff90::" providerId="AD" clId="Web-{817568A5-CAEF-5CD0-8C6A-C79D50C8D8F1}" dt="2022-05-03T09:04:03.596" v="8"/>
          <ac:spMkLst>
            <pc:docMk/>
            <pc:sldMk cId="3724312261" sldId="344"/>
            <ac:spMk id="6" creationId="{1995A33E-4195-676D-2AC3-BDA58CA420A8}"/>
          </ac:spMkLst>
        </pc:spChg>
        <pc:picChg chg="add mod">
          <ac:chgData name="Guest User" userId="S::urn:spo:anon#cba20f1a9907ca3a0e17f2e16b5bfd1234d478de4bd2ffa9f8bd5f2ac03fff90::" providerId="AD" clId="Web-{817568A5-CAEF-5CD0-8C6A-C79D50C8D8F1}" dt="2022-05-03T09:23:40.009" v="23" actId="1076"/>
          <ac:picMkLst>
            <pc:docMk/>
            <pc:sldMk cId="3724312261" sldId="344"/>
            <ac:picMk id="3" creationId="{FEF07C0F-D3A4-7F18-5163-38C1A7D7D677}"/>
          </ac:picMkLst>
        </pc:picChg>
        <pc:picChg chg="add del mod ord modCrop">
          <ac:chgData name="Guest User" userId="S::urn:spo:anon#cba20f1a9907ca3a0e17f2e16b5bfd1234d478de4bd2ffa9f8bd5f2ac03fff90::" providerId="AD" clId="Web-{817568A5-CAEF-5CD0-8C6A-C79D50C8D8F1}" dt="2022-05-03T09:03:47.705" v="7"/>
          <ac:picMkLst>
            <pc:docMk/>
            <pc:sldMk cId="3724312261" sldId="344"/>
            <ac:picMk id="4" creationId="{A879C8BF-29A2-D0D0-A4A0-1ED24D20A3FC}"/>
          </ac:picMkLst>
        </pc:picChg>
        <pc:picChg chg="add del mod ord">
          <ac:chgData name="Guest User" userId="S::urn:spo:anon#cba20f1a9907ca3a0e17f2e16b5bfd1234d478de4bd2ffa9f8bd5f2ac03fff90::" providerId="AD" clId="Web-{817568A5-CAEF-5CD0-8C6A-C79D50C8D8F1}" dt="2022-05-03T09:22:37.602" v="10"/>
          <ac:picMkLst>
            <pc:docMk/>
            <pc:sldMk cId="3724312261" sldId="344"/>
            <ac:picMk id="7" creationId="{FCC8DAEA-F094-5BA9-C2AA-5705A0A5AC85}"/>
          </ac:picMkLst>
        </pc:picChg>
      </pc:sldChg>
    </pc:docChg>
  </pc:docChgLst>
  <pc:docChgLst>
    <pc:chgData name="Guest User" userId="S::urn:spo:anon#cba20f1a9907ca3a0e17f2e16b5bfd1234d478de4bd2ffa9f8bd5f2ac03fff90::" providerId="AD" clId="Web-{D987C220-26D2-6B15-6304-DC8AB9E0F800}"/>
    <pc:docChg chg="modSld">
      <pc:chgData name="Guest User" userId="S::urn:spo:anon#cba20f1a9907ca3a0e17f2e16b5bfd1234d478de4bd2ffa9f8bd5f2ac03fff90::" providerId="AD" clId="Web-{D987C220-26D2-6B15-6304-DC8AB9E0F800}" dt="2022-05-03T13:46:42.179" v="181" actId="1076"/>
      <pc:docMkLst>
        <pc:docMk/>
      </pc:docMkLst>
      <pc:sldChg chg="addSp delSp modSp mod setBg setClrOvrMap">
        <pc:chgData name="Guest User" userId="S::urn:spo:anon#cba20f1a9907ca3a0e17f2e16b5bfd1234d478de4bd2ffa9f8bd5f2ac03fff90::" providerId="AD" clId="Web-{D987C220-26D2-6B15-6304-DC8AB9E0F800}" dt="2022-05-03T13:46:42.179" v="181" actId="1076"/>
        <pc:sldMkLst>
          <pc:docMk/>
          <pc:sldMk cId="4165591415" sldId="306"/>
        </pc:sldMkLst>
        <pc:spChg chg="mod">
          <ac:chgData name="Guest User" userId="S::urn:spo:anon#cba20f1a9907ca3a0e17f2e16b5bfd1234d478de4bd2ffa9f8bd5f2ac03fff90::" providerId="AD" clId="Web-{D987C220-26D2-6B15-6304-DC8AB9E0F800}" dt="2022-05-03T13:40:11.389" v="165"/>
          <ac:spMkLst>
            <pc:docMk/>
            <pc:sldMk cId="4165591415" sldId="306"/>
            <ac:spMk id="2" creationId="{3389CE2C-2994-4EF9-B318-ECBA99897912}"/>
          </ac:spMkLst>
        </pc:spChg>
        <pc:spChg chg="mod">
          <ac:chgData name="Guest User" userId="S::urn:spo:anon#cba20f1a9907ca3a0e17f2e16b5bfd1234d478de4bd2ffa9f8bd5f2ac03fff90::" providerId="AD" clId="Web-{D987C220-26D2-6B15-6304-DC8AB9E0F800}" dt="2022-05-03T13:46:31.476" v="180" actId="14100"/>
          <ac:spMkLst>
            <pc:docMk/>
            <pc:sldMk cId="4165591415" sldId="306"/>
            <ac:spMk id="3" creationId="{CB82A032-910F-43BD-89DA-83C90A54D195}"/>
          </ac:spMkLst>
        </pc:spChg>
        <pc:spChg chg="add del">
          <ac:chgData name="Guest User" userId="S::urn:spo:anon#cba20f1a9907ca3a0e17f2e16b5bfd1234d478de4bd2ffa9f8bd5f2ac03fff90::" providerId="AD" clId="Web-{D987C220-26D2-6B15-6304-DC8AB9E0F800}" dt="2022-05-03T13:39:50.139" v="161"/>
          <ac:spMkLst>
            <pc:docMk/>
            <pc:sldMk cId="4165591415" sldId="306"/>
            <ac:spMk id="6" creationId="{7A5F0580-5EE9-419F-96EE-B6529EF6E7D0}"/>
          </ac:spMkLst>
        </pc:spChg>
        <pc:spChg chg="add del">
          <ac:chgData name="Guest User" userId="S::urn:spo:anon#cba20f1a9907ca3a0e17f2e16b5bfd1234d478de4bd2ffa9f8bd5f2ac03fff90::" providerId="AD" clId="Web-{D987C220-26D2-6B15-6304-DC8AB9E0F800}" dt="2022-05-03T13:39:50.139" v="161"/>
          <ac:spMkLst>
            <pc:docMk/>
            <pc:sldMk cId="4165591415" sldId="306"/>
            <ac:spMk id="9" creationId="{9AA72BD9-2C5A-4EDC-931F-5AA08EACA0F3}"/>
          </ac:spMkLst>
        </pc:spChg>
        <pc:spChg chg="add del">
          <ac:chgData name="Guest User" userId="S::urn:spo:anon#cba20f1a9907ca3a0e17f2e16b5bfd1234d478de4bd2ffa9f8bd5f2ac03fff90::" providerId="AD" clId="Web-{D987C220-26D2-6B15-6304-DC8AB9E0F800}" dt="2022-05-03T13:39:50.139" v="161"/>
          <ac:spMkLst>
            <pc:docMk/>
            <pc:sldMk cId="4165591415" sldId="306"/>
            <ac:spMk id="11" creationId="{DD3981AC-7B61-4947-BCF3-F7AA7FA385B9}"/>
          </ac:spMkLst>
        </pc:spChg>
        <pc:spChg chg="add del">
          <ac:chgData name="Guest User" userId="S::urn:spo:anon#cba20f1a9907ca3a0e17f2e16b5bfd1234d478de4bd2ffa9f8bd5f2ac03fff90::" providerId="AD" clId="Web-{D987C220-26D2-6B15-6304-DC8AB9E0F800}" dt="2022-05-03T13:39:50.139" v="161"/>
          <ac:spMkLst>
            <pc:docMk/>
            <pc:sldMk cId="4165591415" sldId="306"/>
            <ac:spMk id="13" creationId="{55D4142C-5077-457F-A6AD-3FECFDB39685}"/>
          </ac:spMkLst>
        </pc:spChg>
        <pc:spChg chg="add del ord">
          <ac:chgData name="Guest User" userId="S::urn:spo:anon#cba20f1a9907ca3a0e17f2e16b5bfd1234d478de4bd2ffa9f8bd5f2ac03fff90::" providerId="AD" clId="Web-{D987C220-26D2-6B15-6304-DC8AB9E0F800}" dt="2022-05-03T13:40:11.389" v="165"/>
          <ac:spMkLst>
            <pc:docMk/>
            <pc:sldMk cId="4165591415" sldId="306"/>
            <ac:spMk id="16" creationId="{3CD9DF72-87A3-404E-A828-84CBF11A8303}"/>
          </ac:spMkLst>
        </pc:spChg>
        <pc:picChg chg="add del mod ord">
          <ac:chgData name="Guest User" userId="S::urn:spo:anon#cba20f1a9907ca3a0e17f2e16b5bfd1234d478de4bd2ffa9f8bd5f2ac03fff90::" providerId="AD" clId="Web-{D987C220-26D2-6B15-6304-DC8AB9E0F800}" dt="2022-05-03T13:40:14.967" v="166"/>
          <ac:picMkLst>
            <pc:docMk/>
            <pc:sldMk cId="4165591415" sldId="306"/>
            <ac:picMk id="4" creationId="{7A16415D-4DE3-1C35-A06E-0CE249D74176}"/>
          </ac:picMkLst>
        </pc:picChg>
        <pc:picChg chg="add mod ord">
          <ac:chgData name="Guest User" userId="S::urn:spo:anon#cba20f1a9907ca3a0e17f2e16b5bfd1234d478de4bd2ffa9f8bd5f2ac03fff90::" providerId="AD" clId="Web-{D987C220-26D2-6B15-6304-DC8AB9E0F800}" dt="2022-05-03T13:46:42.179" v="181" actId="1076"/>
          <ac:picMkLst>
            <pc:docMk/>
            <pc:sldMk cId="4165591415" sldId="306"/>
            <ac:picMk id="5" creationId="{0CE8EBEA-8B5C-3896-B74C-16EAF83040A7}"/>
          </ac:picMkLst>
        </pc:picChg>
        <pc:cxnChg chg="add del">
          <ac:chgData name="Guest User" userId="S::urn:spo:anon#cba20f1a9907ca3a0e17f2e16b5bfd1234d478de4bd2ffa9f8bd5f2ac03fff90::" providerId="AD" clId="Web-{D987C220-26D2-6B15-6304-DC8AB9E0F800}" dt="2022-05-03T13:40:11.389" v="165"/>
          <ac:cxnSpMkLst>
            <pc:docMk/>
            <pc:sldMk cId="4165591415" sldId="306"/>
            <ac:cxnSpMk id="17" creationId="{20E3A342-4D61-4E3F-AF90-1AB42AEB96CC}"/>
          </ac:cxnSpMkLst>
        </pc:cxnChg>
      </pc:sldChg>
    </pc:docChg>
  </pc:docChgLst>
  <pc:docChgLst>
    <pc:chgData name="Guest User" userId="S::urn:spo:anon#cba20f1a9907ca3a0e17f2e16b5bfd1234d478de4bd2ffa9f8bd5f2ac03fff90::" providerId="AD" clId="Web-{89BA3BC7-2061-310D-8611-3636764785E0}"/>
    <pc:docChg chg="delSld modSld sldOrd">
      <pc:chgData name="Guest User" userId="S::urn:spo:anon#cba20f1a9907ca3a0e17f2e16b5bfd1234d478de4bd2ffa9f8bd5f2ac03fff90::" providerId="AD" clId="Web-{89BA3BC7-2061-310D-8611-3636764785E0}" dt="2022-05-03T20:10:32.728" v="485" actId="20577"/>
      <pc:docMkLst>
        <pc:docMk/>
      </pc:docMkLst>
      <pc:sldChg chg="modSp">
        <pc:chgData name="Guest User" userId="S::urn:spo:anon#cba20f1a9907ca3a0e17f2e16b5bfd1234d478de4bd2ffa9f8bd5f2ac03fff90::" providerId="AD" clId="Web-{89BA3BC7-2061-310D-8611-3636764785E0}" dt="2022-05-03T20:10:32.728" v="485" actId="20577"/>
        <pc:sldMkLst>
          <pc:docMk/>
          <pc:sldMk cId="597899940" sldId="315"/>
        </pc:sldMkLst>
        <pc:graphicFrameChg chg="modGraphic">
          <ac:chgData name="Guest User" userId="S::urn:spo:anon#cba20f1a9907ca3a0e17f2e16b5bfd1234d478de4bd2ffa9f8bd5f2ac03fff90::" providerId="AD" clId="Web-{89BA3BC7-2061-310D-8611-3636764785E0}" dt="2022-05-03T20:10:32.728" v="485" actId="20577"/>
          <ac:graphicFrameMkLst>
            <pc:docMk/>
            <pc:sldMk cId="597899940" sldId="315"/>
            <ac:graphicFrameMk id="6" creationId="{6A3610F0-2C1E-473F-B953-CEB5B7ADB588}"/>
          </ac:graphicFrameMkLst>
        </pc:graphicFrameChg>
      </pc:sldChg>
      <pc:sldChg chg="addSp delSp modSp ord">
        <pc:chgData name="Guest User" userId="S::urn:spo:anon#cba20f1a9907ca3a0e17f2e16b5bfd1234d478de4bd2ffa9f8bd5f2ac03fff90::" providerId="AD" clId="Web-{89BA3BC7-2061-310D-8611-3636764785E0}" dt="2022-05-03T19:30:24.570" v="291"/>
        <pc:sldMkLst>
          <pc:docMk/>
          <pc:sldMk cId="1644789159" sldId="317"/>
        </pc:sldMkLst>
        <pc:spChg chg="del">
          <ac:chgData name="Guest User" userId="S::urn:spo:anon#cba20f1a9907ca3a0e17f2e16b5bfd1234d478de4bd2ffa9f8bd5f2ac03fff90::" providerId="AD" clId="Web-{89BA3BC7-2061-310D-8611-3636764785E0}" dt="2022-05-03T18:58:20.535" v="8"/>
          <ac:spMkLst>
            <pc:docMk/>
            <pc:sldMk cId="1644789159" sldId="317"/>
            <ac:spMk id="2" creationId="{036AD649-BC19-4129-BB29-FA41E30DEFF4}"/>
          </ac:spMkLst>
        </pc:spChg>
        <pc:spChg chg="add del">
          <ac:chgData name="Guest User" userId="S::urn:spo:anon#cba20f1a9907ca3a0e17f2e16b5bfd1234d478de4bd2ffa9f8bd5f2ac03fff90::" providerId="AD" clId="Web-{89BA3BC7-2061-310D-8611-3636764785E0}" dt="2022-05-03T18:58:08.643" v="6"/>
          <ac:spMkLst>
            <pc:docMk/>
            <pc:sldMk cId="1644789159" sldId="317"/>
            <ac:spMk id="3" creationId="{15E1E4AC-C73C-8285-FD32-6FF236A54907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8:58:32.035" v="10"/>
          <ac:spMkLst>
            <pc:docMk/>
            <pc:sldMk cId="1644789159" sldId="317"/>
            <ac:spMk id="11" creationId="{399D1B59-CF27-2AAD-F580-EE3B58C77954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8:58:29.441" v="9"/>
          <ac:spMkLst>
            <pc:docMk/>
            <pc:sldMk cId="1644789159" sldId="317"/>
            <ac:spMk id="13" creationId="{6003087B-E0D3-36CF-A303-26A07D318404}"/>
          </ac:spMkLst>
        </pc:spChg>
        <pc:spChg chg="add mod">
          <ac:chgData name="Guest User" userId="S::urn:spo:anon#cba20f1a9907ca3a0e17f2e16b5bfd1234d478de4bd2ffa9f8bd5f2ac03fff90::" providerId="AD" clId="Web-{89BA3BC7-2061-310D-8611-3636764785E0}" dt="2022-05-03T18:58:40.738" v="14" actId="1076"/>
          <ac:spMkLst>
            <pc:docMk/>
            <pc:sldMk cId="1644789159" sldId="317"/>
            <ac:spMk id="15" creationId="{D6C18C5B-D2CC-D3F4-298E-FCD68B212522}"/>
          </ac:spMkLst>
        </pc:spChg>
        <pc:picChg chg="del mod">
          <ac:chgData name="Guest User" userId="S::urn:spo:anon#cba20f1a9907ca3a0e17f2e16b5bfd1234d478de4bd2ffa9f8bd5f2ac03fff90::" providerId="AD" clId="Web-{89BA3BC7-2061-310D-8611-3636764785E0}" dt="2022-05-03T18:58:20.503" v="7"/>
          <ac:picMkLst>
            <pc:docMk/>
            <pc:sldMk cId="1644789159" sldId="317"/>
            <ac:picMk id="4" creationId="{B7EEB045-3977-45D6-822B-7E44C64322FB}"/>
          </ac:picMkLst>
        </pc:picChg>
        <pc:picChg chg="add del">
          <ac:chgData name="Guest User" userId="S::urn:spo:anon#cba20f1a9907ca3a0e17f2e16b5bfd1234d478de4bd2ffa9f8bd5f2ac03fff90::" providerId="AD" clId="Web-{89BA3BC7-2061-310D-8611-3636764785E0}" dt="2022-05-03T18:58:08.643" v="5"/>
          <ac:picMkLst>
            <pc:docMk/>
            <pc:sldMk cId="1644789159" sldId="317"/>
            <ac:picMk id="7" creationId="{220DE94B-9D75-8C22-1110-4471B1637057}"/>
          </ac:picMkLst>
        </pc:picChg>
        <pc:picChg chg="add del">
          <ac:chgData name="Guest User" userId="S::urn:spo:anon#cba20f1a9907ca3a0e17f2e16b5bfd1234d478de4bd2ffa9f8bd5f2ac03fff90::" providerId="AD" clId="Web-{89BA3BC7-2061-310D-8611-3636764785E0}" dt="2022-05-03T18:58:08.643" v="4"/>
          <ac:picMkLst>
            <pc:docMk/>
            <pc:sldMk cId="1644789159" sldId="317"/>
            <ac:picMk id="9" creationId="{6B7262C2-290A-402D-5485-C95B451AB29E}"/>
          </ac:picMkLst>
        </pc:picChg>
        <pc:picChg chg="add del mod">
          <ac:chgData name="Guest User" userId="S::urn:spo:anon#cba20f1a9907ca3a0e17f2e16b5bfd1234d478de4bd2ffa9f8bd5f2ac03fff90::" providerId="AD" clId="Web-{89BA3BC7-2061-310D-8611-3636764785E0}" dt="2022-05-03T18:58:46.770" v="17"/>
          <ac:picMkLst>
            <pc:docMk/>
            <pc:sldMk cId="1644789159" sldId="317"/>
            <ac:picMk id="17" creationId="{DFFBD9FD-9EA5-0436-E086-2818D5154202}"/>
          </ac:picMkLst>
        </pc:picChg>
        <pc:picChg chg="add del mod">
          <ac:chgData name="Guest User" userId="S::urn:spo:anon#cba20f1a9907ca3a0e17f2e16b5bfd1234d478de4bd2ffa9f8bd5f2ac03fff90::" providerId="AD" clId="Web-{89BA3BC7-2061-310D-8611-3636764785E0}" dt="2022-05-03T19:01:12.851" v="28"/>
          <ac:picMkLst>
            <pc:docMk/>
            <pc:sldMk cId="1644789159" sldId="317"/>
            <ac:picMk id="19" creationId="{36FD077D-8C57-2E73-9982-F6C29B0E80C6}"/>
          </ac:picMkLst>
        </pc:picChg>
        <pc:picChg chg="add mod">
          <ac:chgData name="Guest User" userId="S::urn:spo:anon#cba20f1a9907ca3a0e17f2e16b5bfd1234d478de4bd2ffa9f8bd5f2ac03fff90::" providerId="AD" clId="Web-{89BA3BC7-2061-310D-8611-3636764785E0}" dt="2022-05-03T19:01:06.054" v="27" actId="14100"/>
          <ac:picMkLst>
            <pc:docMk/>
            <pc:sldMk cId="1644789159" sldId="317"/>
            <ac:picMk id="20" creationId="{44F8FD5D-28F0-92F8-0F72-436D3593ACCF}"/>
          </ac:picMkLst>
        </pc:picChg>
        <pc:picChg chg="add mod">
          <ac:chgData name="Guest User" userId="S::urn:spo:anon#cba20f1a9907ca3a0e17f2e16b5bfd1234d478de4bd2ffa9f8bd5f2ac03fff90::" providerId="AD" clId="Web-{89BA3BC7-2061-310D-8611-3636764785E0}" dt="2022-05-03T19:01:44.304" v="33" actId="14100"/>
          <ac:picMkLst>
            <pc:docMk/>
            <pc:sldMk cId="1644789159" sldId="317"/>
            <ac:picMk id="21" creationId="{BF4B799D-8B60-4BE9-34CB-1F37F3B395A1}"/>
          </ac:picMkLst>
        </pc:picChg>
      </pc:sldChg>
      <pc:sldChg chg="addSp delSp modSp">
        <pc:chgData name="Guest User" userId="S::urn:spo:anon#cba20f1a9907ca3a0e17f2e16b5bfd1234d478de4bd2ffa9f8bd5f2ac03fff90::" providerId="AD" clId="Web-{89BA3BC7-2061-310D-8611-3636764785E0}" dt="2022-05-03T20:07:41.928" v="462" actId="1076"/>
        <pc:sldMkLst>
          <pc:docMk/>
          <pc:sldMk cId="2954806729" sldId="318"/>
        </pc:sldMkLst>
        <pc:spChg chg="mod">
          <ac:chgData name="Guest User" userId="S::urn:spo:anon#cba20f1a9907ca3a0e17f2e16b5bfd1234d478de4bd2ffa9f8bd5f2ac03fff90::" providerId="AD" clId="Web-{89BA3BC7-2061-310D-8611-3636764785E0}" dt="2022-05-03T20:07:41.928" v="462" actId="1076"/>
          <ac:spMkLst>
            <pc:docMk/>
            <pc:sldMk cId="2954806729" sldId="318"/>
            <ac:spMk id="6" creationId="{1B3A5617-8075-40BA-8401-6B9E7E406692}"/>
          </ac:spMkLst>
        </pc:spChg>
        <pc:picChg chg="add mod">
          <ac:chgData name="Guest User" userId="S::urn:spo:anon#cba20f1a9907ca3a0e17f2e16b5bfd1234d478de4bd2ffa9f8bd5f2ac03fff90::" providerId="AD" clId="Web-{89BA3BC7-2061-310D-8611-3636764785E0}" dt="2022-05-03T20:07:07.271" v="453" actId="1076"/>
          <ac:picMkLst>
            <pc:docMk/>
            <pc:sldMk cId="2954806729" sldId="318"/>
            <ac:picMk id="3" creationId="{84EF3336-EA7D-433E-2A85-3FF3DDBE923E}"/>
          </ac:picMkLst>
        </pc:picChg>
        <pc:picChg chg="del">
          <ac:chgData name="Guest User" userId="S::urn:spo:anon#cba20f1a9907ca3a0e17f2e16b5bfd1234d478de4bd2ffa9f8bd5f2ac03fff90::" providerId="AD" clId="Web-{89BA3BC7-2061-310D-8611-3636764785E0}" dt="2022-05-03T20:06:32.895" v="446"/>
          <ac:picMkLst>
            <pc:docMk/>
            <pc:sldMk cId="2954806729" sldId="318"/>
            <ac:picMk id="4" creationId="{9E366D6C-05B8-4292-B654-082A5615BFF2}"/>
          </ac:picMkLst>
        </pc:picChg>
      </pc:sldChg>
      <pc:sldChg chg="addSp delSp modSp">
        <pc:chgData name="Guest User" userId="S::urn:spo:anon#cba20f1a9907ca3a0e17f2e16b5bfd1234d478de4bd2ffa9f8bd5f2ac03fff90::" providerId="AD" clId="Web-{89BA3BC7-2061-310D-8611-3636764785E0}" dt="2022-05-03T19:08:49.270" v="73" actId="1076"/>
        <pc:sldMkLst>
          <pc:docMk/>
          <pc:sldMk cId="1992883050" sldId="319"/>
        </pc:sldMkLst>
        <pc:spChg chg="del">
          <ac:chgData name="Guest User" userId="S::urn:spo:anon#cba20f1a9907ca3a0e17f2e16b5bfd1234d478de4bd2ffa9f8bd5f2ac03fff90::" providerId="AD" clId="Web-{89BA3BC7-2061-310D-8611-3636764785E0}" dt="2022-05-03T19:03:08.759" v="35"/>
          <ac:spMkLst>
            <pc:docMk/>
            <pc:sldMk cId="1992883050" sldId="319"/>
            <ac:spMk id="2" creationId="{9B37E02A-D80B-4F9D-8A5F-EBAF2EB37131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03:33.354" v="49"/>
          <ac:spMkLst>
            <pc:docMk/>
            <pc:sldMk cId="1992883050" sldId="319"/>
            <ac:spMk id="4" creationId="{F366B7A9-F414-1EBD-478E-F6B27D08DC77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03:33.354" v="48"/>
          <ac:spMkLst>
            <pc:docMk/>
            <pc:sldMk cId="1992883050" sldId="319"/>
            <ac:spMk id="5" creationId="{6E4EF4BB-01A2-7127-2222-4DA4E808E7E9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03:33.354" v="47"/>
          <ac:spMkLst>
            <pc:docMk/>
            <pc:sldMk cId="1992883050" sldId="319"/>
            <ac:spMk id="9" creationId="{452BE199-FA73-C4EA-20AA-73CDDAA579AE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03:38.119" v="50"/>
          <ac:spMkLst>
            <pc:docMk/>
            <pc:sldMk cId="1992883050" sldId="319"/>
            <ac:spMk id="15" creationId="{CB0AB013-C77C-AA52-6D92-65D617DEC042}"/>
          </ac:spMkLst>
        </pc:spChg>
        <pc:spChg chg="add mod">
          <ac:chgData name="Guest User" userId="S::urn:spo:anon#cba20f1a9907ca3a0e17f2e16b5bfd1234d478de4bd2ffa9f8bd5f2ac03fff90::" providerId="AD" clId="Web-{89BA3BC7-2061-310D-8611-3636764785E0}" dt="2022-05-03T19:03:39.432" v="51"/>
          <ac:spMkLst>
            <pc:docMk/>
            <pc:sldMk cId="1992883050" sldId="319"/>
            <ac:spMk id="17" creationId="{7DC6A0C3-BA43-6039-0C98-80FD91C02D56}"/>
          </ac:spMkLst>
        </pc:spChg>
        <pc:spChg chg="add mod">
          <ac:chgData name="Guest User" userId="S::urn:spo:anon#cba20f1a9907ca3a0e17f2e16b5bfd1234d478de4bd2ffa9f8bd5f2ac03fff90::" providerId="AD" clId="Web-{89BA3BC7-2061-310D-8611-3636764785E0}" dt="2022-05-03T19:03:39.463" v="52"/>
          <ac:spMkLst>
            <pc:docMk/>
            <pc:sldMk cId="1992883050" sldId="319"/>
            <ac:spMk id="19" creationId="{9B13C7D3-50BC-CA2A-7A6B-987E8468477A}"/>
          </ac:spMkLst>
        </pc:spChg>
        <pc:picChg chg="del">
          <ac:chgData name="Guest User" userId="S::urn:spo:anon#cba20f1a9907ca3a0e17f2e16b5bfd1234d478de4bd2ffa9f8bd5f2ac03fff90::" providerId="AD" clId="Web-{89BA3BC7-2061-310D-8611-3636764785E0}" dt="2022-05-03T19:03:08.728" v="34"/>
          <ac:picMkLst>
            <pc:docMk/>
            <pc:sldMk cId="1992883050" sldId="319"/>
            <ac:picMk id="6" creationId="{4E715CD8-9651-4B35-806A-FD7225EC3374}"/>
          </ac:picMkLst>
        </pc:picChg>
        <pc:picChg chg="add del">
          <ac:chgData name="Guest User" userId="S::urn:spo:anon#cba20f1a9907ca3a0e17f2e16b5bfd1234d478de4bd2ffa9f8bd5f2ac03fff90::" providerId="AD" clId="Web-{89BA3BC7-2061-310D-8611-3636764785E0}" dt="2022-05-03T19:03:33.322" v="46"/>
          <ac:picMkLst>
            <pc:docMk/>
            <pc:sldMk cId="1992883050" sldId="319"/>
            <ac:picMk id="11" creationId="{C4B300F8-1EF8-E86E-AFF7-EB0A8991D543}"/>
          </ac:picMkLst>
        </pc:picChg>
        <pc:picChg chg="add del">
          <ac:chgData name="Guest User" userId="S::urn:spo:anon#cba20f1a9907ca3a0e17f2e16b5bfd1234d478de4bd2ffa9f8bd5f2ac03fff90::" providerId="AD" clId="Web-{89BA3BC7-2061-310D-8611-3636764785E0}" dt="2022-05-03T19:03:33.322" v="45"/>
          <ac:picMkLst>
            <pc:docMk/>
            <pc:sldMk cId="1992883050" sldId="319"/>
            <ac:picMk id="13" creationId="{4601E219-D7C9-F252-29F3-6497300D3CD8}"/>
          </ac:picMkLst>
        </pc:picChg>
        <pc:picChg chg="add mod">
          <ac:chgData name="Guest User" userId="S::urn:spo:anon#cba20f1a9907ca3a0e17f2e16b5bfd1234d478de4bd2ffa9f8bd5f2ac03fff90::" providerId="AD" clId="Web-{89BA3BC7-2061-310D-8611-3636764785E0}" dt="2022-05-03T19:08:40.129" v="69" actId="14100"/>
          <ac:picMkLst>
            <pc:docMk/>
            <pc:sldMk cId="1992883050" sldId="319"/>
            <ac:picMk id="21" creationId="{271ED21B-ED10-6ED4-4F1E-65C0537E8A20}"/>
          </ac:picMkLst>
        </pc:picChg>
        <pc:picChg chg="add del">
          <ac:chgData name="Guest User" userId="S::urn:spo:anon#cba20f1a9907ca3a0e17f2e16b5bfd1234d478de4bd2ffa9f8bd5f2ac03fff90::" providerId="AD" clId="Web-{89BA3BC7-2061-310D-8611-3636764785E0}" dt="2022-05-03T19:03:54.245" v="55"/>
          <ac:picMkLst>
            <pc:docMk/>
            <pc:sldMk cId="1992883050" sldId="319"/>
            <ac:picMk id="23" creationId="{A681567A-5837-5016-3046-55F7226271B9}"/>
          </ac:picMkLst>
        </pc:picChg>
        <pc:picChg chg="add mod">
          <ac:chgData name="Guest User" userId="S::urn:spo:anon#cba20f1a9907ca3a0e17f2e16b5bfd1234d478de4bd2ffa9f8bd5f2ac03fff90::" providerId="AD" clId="Web-{89BA3BC7-2061-310D-8611-3636764785E0}" dt="2022-05-03T19:08:49.270" v="73" actId="1076"/>
          <ac:picMkLst>
            <pc:docMk/>
            <pc:sldMk cId="1992883050" sldId="319"/>
            <ac:picMk id="24" creationId="{20210EA3-E497-A991-2C77-41AAE6EF6688}"/>
          </ac:picMkLst>
        </pc:picChg>
        <pc:picChg chg="add mod">
          <ac:chgData name="Guest User" userId="S::urn:spo:anon#cba20f1a9907ca3a0e17f2e16b5bfd1234d478de4bd2ffa9f8bd5f2ac03fff90::" providerId="AD" clId="Web-{89BA3BC7-2061-310D-8611-3636764785E0}" dt="2022-05-03T19:08:44.488" v="71" actId="1076"/>
          <ac:picMkLst>
            <pc:docMk/>
            <pc:sldMk cId="1992883050" sldId="319"/>
            <ac:picMk id="25" creationId="{ED666CDF-7E09-2DC0-4C66-39342C4F93D3}"/>
          </ac:picMkLst>
        </pc:picChg>
      </pc:sldChg>
      <pc:sldChg chg="addSp delSp modSp">
        <pc:chgData name="Guest User" userId="S::urn:spo:anon#cba20f1a9907ca3a0e17f2e16b5bfd1234d478de4bd2ffa9f8bd5f2ac03fff90::" providerId="AD" clId="Web-{89BA3BC7-2061-310D-8611-3636764785E0}" dt="2022-05-03T19:26:48.671" v="290" actId="1076"/>
        <pc:sldMkLst>
          <pc:docMk/>
          <pc:sldMk cId="2934231810" sldId="320"/>
        </pc:sldMkLst>
        <pc:spChg chg="add del mod">
          <ac:chgData name="Guest User" userId="S::urn:spo:anon#cba20f1a9907ca3a0e17f2e16b5bfd1234d478de4bd2ffa9f8bd5f2ac03fff90::" providerId="AD" clId="Web-{89BA3BC7-2061-310D-8611-3636764785E0}" dt="2022-05-03T19:10:05.693" v="80"/>
          <ac:spMkLst>
            <pc:docMk/>
            <pc:sldMk cId="2934231810" sldId="320"/>
            <ac:spMk id="2" creationId="{0CAA2349-BA79-2CF0-174C-CE1B5F9BDFFA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10:05.693" v="79"/>
          <ac:spMkLst>
            <pc:docMk/>
            <pc:sldMk cId="2934231810" sldId="320"/>
            <ac:spMk id="4" creationId="{3934F614-EBAD-0799-976B-A76D0D017128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16:06.070" v="115"/>
          <ac:spMkLst>
            <pc:docMk/>
            <pc:sldMk cId="2934231810" sldId="320"/>
            <ac:spMk id="10" creationId="{8D93DF26-D31C-101A-4889-27CA1AB17E2A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14:38.568" v="89"/>
          <ac:spMkLst>
            <pc:docMk/>
            <pc:sldMk cId="2934231810" sldId="320"/>
            <ac:spMk id="12" creationId="{160E6F05-0ECB-BF97-2AF7-087E3CF96E62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14:42.990" v="90"/>
          <ac:spMkLst>
            <pc:docMk/>
            <pc:sldMk cId="2934231810" sldId="320"/>
            <ac:spMk id="16" creationId="{31629D5F-E84D-897D-8E04-0CDDF0FE1F03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15:35.569" v="112"/>
          <ac:spMkLst>
            <pc:docMk/>
            <pc:sldMk cId="2934231810" sldId="320"/>
            <ac:spMk id="18" creationId="{D7854247-8BC0-AF4D-53D9-9349584FE733}"/>
          </ac:spMkLst>
        </pc:spChg>
        <pc:spChg chg="add del">
          <ac:chgData name="Guest User" userId="S::urn:spo:anon#cba20f1a9907ca3a0e17f2e16b5bfd1234d478de4bd2ffa9f8bd5f2ac03fff90::" providerId="AD" clId="Web-{89BA3BC7-2061-310D-8611-3636764785E0}" dt="2022-05-03T19:15:18.756" v="102"/>
          <ac:spMkLst>
            <pc:docMk/>
            <pc:sldMk cId="2934231810" sldId="320"/>
            <ac:spMk id="20" creationId="{28CFAA8D-F7AB-B18A-FD88-0A1A273FC012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15:18.756" v="101"/>
          <ac:spMkLst>
            <pc:docMk/>
            <pc:sldMk cId="2934231810" sldId="320"/>
            <ac:spMk id="22" creationId="{311A70B7-5564-726F-A765-8020C64ADE84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15:33.210" v="109"/>
          <ac:spMkLst>
            <pc:docMk/>
            <pc:sldMk cId="2934231810" sldId="320"/>
            <ac:spMk id="26" creationId="{DF6A7076-5C60-F1AF-4240-A77D27B318AF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15:33.210" v="108"/>
          <ac:spMkLst>
            <pc:docMk/>
            <pc:sldMk cId="2934231810" sldId="320"/>
            <ac:spMk id="28" creationId="{2CC22D9A-637B-A8BC-9E6C-34C0923AC865}"/>
          </ac:spMkLst>
        </pc:spChg>
        <pc:spChg chg="add del mod">
          <ac:chgData name="Guest User" userId="S::urn:spo:anon#cba20f1a9907ca3a0e17f2e16b5bfd1234d478de4bd2ffa9f8bd5f2ac03fff90::" providerId="AD" clId="Web-{89BA3BC7-2061-310D-8611-3636764785E0}" dt="2022-05-03T19:16:10.554" v="116"/>
          <ac:spMkLst>
            <pc:docMk/>
            <pc:sldMk cId="2934231810" sldId="320"/>
            <ac:spMk id="32" creationId="{EFCC729E-B61E-806F-0BF3-700B58FAABD6}"/>
          </ac:spMkLst>
        </pc:spChg>
        <pc:spChg chg="add mod">
          <ac:chgData name="Guest User" userId="S::urn:spo:anon#cba20f1a9907ca3a0e17f2e16b5bfd1234d478de4bd2ffa9f8bd5f2ac03fff90::" providerId="AD" clId="Web-{89BA3BC7-2061-310D-8611-3636764785E0}" dt="2022-05-03T19:16:13.351" v="118"/>
          <ac:spMkLst>
            <pc:docMk/>
            <pc:sldMk cId="2934231810" sldId="320"/>
            <ac:spMk id="34" creationId="{982263AB-C371-6304-2769-1E539F5531C3}"/>
          </ac:spMkLst>
        </pc:spChg>
        <pc:spChg chg="add mod">
          <ac:chgData name="Guest User" userId="S::urn:spo:anon#cba20f1a9907ca3a0e17f2e16b5bfd1234d478de4bd2ffa9f8bd5f2ac03fff90::" providerId="AD" clId="Web-{89BA3BC7-2061-310D-8611-3636764785E0}" dt="2022-05-03T19:26:48.671" v="290" actId="1076"/>
          <ac:spMkLst>
            <pc:docMk/>
            <pc:sldMk cId="2934231810" sldId="320"/>
            <ac:spMk id="36" creationId="{2D7868F7-09CE-BF6D-0F6F-0FBF53F88AEC}"/>
          </ac:spMkLst>
        </pc:spChg>
        <pc:picChg chg="add del mod">
          <ac:chgData name="Guest User" userId="S::urn:spo:anon#cba20f1a9907ca3a0e17f2e16b5bfd1234d478de4bd2ffa9f8bd5f2ac03fff90::" providerId="AD" clId="Web-{89BA3BC7-2061-310D-8611-3636764785E0}" dt="2022-05-03T19:16:02.866" v="114"/>
          <ac:picMkLst>
            <pc:docMk/>
            <pc:sldMk cId="2934231810" sldId="320"/>
            <ac:picMk id="6" creationId="{6E3B8D43-B08B-485F-956B-2BAB31F1DACB}"/>
          </ac:picMkLst>
        </pc:picChg>
        <pc:picChg chg="add del">
          <ac:chgData name="Guest User" userId="S::urn:spo:anon#cba20f1a9907ca3a0e17f2e16b5bfd1234d478de4bd2ffa9f8bd5f2ac03fff90::" providerId="AD" clId="Web-{89BA3BC7-2061-310D-8611-3636764785E0}" dt="2022-05-03T19:10:05.693" v="78"/>
          <ac:picMkLst>
            <pc:docMk/>
            <pc:sldMk cId="2934231810" sldId="320"/>
            <ac:picMk id="8" creationId="{3B15378E-40F1-5202-8A96-E23371EF8A2B}"/>
          </ac:picMkLst>
        </pc:picChg>
        <pc:picChg chg="add del">
          <ac:chgData name="Guest User" userId="S::urn:spo:anon#cba20f1a9907ca3a0e17f2e16b5bfd1234d478de4bd2ffa9f8bd5f2ac03fff90::" providerId="AD" clId="Web-{89BA3BC7-2061-310D-8611-3636764785E0}" dt="2022-05-03T19:16:10.554" v="117"/>
          <ac:picMkLst>
            <pc:docMk/>
            <pc:sldMk cId="2934231810" sldId="320"/>
            <ac:picMk id="14" creationId="{36130E10-9C48-8CF5-7258-90892F5259FD}"/>
          </ac:picMkLst>
        </pc:picChg>
        <pc:picChg chg="add del">
          <ac:chgData name="Guest User" userId="S::urn:spo:anon#cba20f1a9907ca3a0e17f2e16b5bfd1234d478de4bd2ffa9f8bd5f2ac03fff90::" providerId="AD" clId="Web-{89BA3BC7-2061-310D-8611-3636764785E0}" dt="2022-05-03T19:15:18.756" v="100"/>
          <ac:picMkLst>
            <pc:docMk/>
            <pc:sldMk cId="2934231810" sldId="320"/>
            <ac:picMk id="24" creationId="{7141255C-F9A8-40C8-507F-E36210E0C28C}"/>
          </ac:picMkLst>
        </pc:picChg>
        <pc:picChg chg="add del">
          <ac:chgData name="Guest User" userId="S::urn:spo:anon#cba20f1a9907ca3a0e17f2e16b5bfd1234d478de4bd2ffa9f8bd5f2ac03fff90::" providerId="AD" clId="Web-{89BA3BC7-2061-310D-8611-3636764785E0}" dt="2022-05-03T19:15:33.210" v="107"/>
          <ac:picMkLst>
            <pc:docMk/>
            <pc:sldMk cId="2934231810" sldId="320"/>
            <ac:picMk id="30" creationId="{10D92D83-91F5-B145-2091-B4A3B1C09BA5}"/>
          </ac:picMkLst>
        </pc:picChg>
        <pc:picChg chg="add">
          <ac:chgData name="Guest User" userId="S::urn:spo:anon#cba20f1a9907ca3a0e17f2e16b5bfd1234d478de4bd2ffa9f8bd5f2ac03fff90::" providerId="AD" clId="Web-{89BA3BC7-2061-310D-8611-3636764785E0}" dt="2022-05-03T19:16:13.414" v="120"/>
          <ac:picMkLst>
            <pc:docMk/>
            <pc:sldMk cId="2934231810" sldId="320"/>
            <ac:picMk id="38" creationId="{1ED641AC-6506-D7A7-3892-0443AE2EB279}"/>
          </ac:picMkLst>
        </pc:picChg>
      </pc:sldChg>
      <pc:sldChg chg="del">
        <pc:chgData name="Guest User" userId="S::urn:spo:anon#cba20f1a9907ca3a0e17f2e16b5bfd1234d478de4bd2ffa9f8bd5f2ac03fff90::" providerId="AD" clId="Web-{89BA3BC7-2061-310D-8611-3636764785E0}" dt="2022-05-03T19:30:30.398" v="292"/>
        <pc:sldMkLst>
          <pc:docMk/>
          <pc:sldMk cId="4266874313" sldId="340"/>
        </pc:sldMkLst>
      </pc:sldChg>
      <pc:sldChg chg="addSp delSp modSp">
        <pc:chgData name="Guest User" userId="S::urn:spo:anon#cba20f1a9907ca3a0e17f2e16b5bfd1234d478de4bd2ffa9f8bd5f2ac03fff90::" providerId="AD" clId="Web-{89BA3BC7-2061-310D-8611-3636764785E0}" dt="2022-05-03T19:44:20.906" v="445" actId="1076"/>
        <pc:sldMkLst>
          <pc:docMk/>
          <pc:sldMk cId="2738667318" sldId="341"/>
        </pc:sldMkLst>
        <pc:spChg chg="add del">
          <ac:chgData name="Guest User" userId="S::urn:spo:anon#cba20f1a9907ca3a0e17f2e16b5bfd1234d478de4bd2ffa9f8bd5f2ac03fff90::" providerId="AD" clId="Web-{89BA3BC7-2061-310D-8611-3636764785E0}" dt="2022-05-03T19:36:29.459" v="355"/>
          <ac:spMkLst>
            <pc:docMk/>
            <pc:sldMk cId="2738667318" sldId="341"/>
            <ac:spMk id="2" creationId="{5C2CCAFD-C5D8-876E-116A-D31CCF07B419}"/>
          </ac:spMkLst>
        </pc:spChg>
        <pc:spChg chg="add mod">
          <ac:chgData name="Guest User" userId="S::urn:spo:anon#cba20f1a9907ca3a0e17f2e16b5bfd1234d478de4bd2ffa9f8bd5f2ac03fff90::" providerId="AD" clId="Web-{89BA3BC7-2061-310D-8611-3636764785E0}" dt="2022-05-03T19:33:25.527" v="297"/>
          <ac:spMkLst>
            <pc:docMk/>
            <pc:sldMk cId="2738667318" sldId="341"/>
            <ac:spMk id="3" creationId="{4A3CFE3E-E5B7-E65D-B26F-C866D5EE0301}"/>
          </ac:spMkLst>
        </pc:spChg>
        <pc:spChg chg="add mod">
          <ac:chgData name="Guest User" userId="S::urn:spo:anon#cba20f1a9907ca3a0e17f2e16b5bfd1234d478de4bd2ffa9f8bd5f2ac03fff90::" providerId="AD" clId="Web-{89BA3BC7-2061-310D-8611-3636764785E0}" dt="2022-05-03T19:38:12.883" v="443" actId="1076"/>
          <ac:spMkLst>
            <pc:docMk/>
            <pc:sldMk cId="2738667318" sldId="341"/>
            <ac:spMk id="5" creationId="{6E1F2A2E-4D20-3EC6-FC1B-F94F588A5BEF}"/>
          </ac:spMkLst>
        </pc:spChg>
        <pc:picChg chg="add mod">
          <ac:chgData name="Guest User" userId="S::urn:spo:anon#cba20f1a9907ca3a0e17f2e16b5bfd1234d478de4bd2ffa9f8bd5f2ac03fff90::" providerId="AD" clId="Web-{89BA3BC7-2061-310D-8611-3636764785E0}" dt="2022-05-03T19:44:20.906" v="445" actId="1076"/>
          <ac:picMkLst>
            <pc:docMk/>
            <pc:sldMk cId="2738667318" sldId="341"/>
            <ac:picMk id="7" creationId="{E58B7185-7237-B19E-8CB3-FB44656BD3A3}"/>
          </ac:picMkLst>
        </pc:picChg>
        <pc:picChg chg="del mod">
          <ac:chgData name="Guest User" userId="S::urn:spo:anon#cba20f1a9907ca3a0e17f2e16b5bfd1234d478de4bd2ffa9f8bd5f2ac03fff90::" providerId="AD" clId="Web-{89BA3BC7-2061-310D-8611-3636764785E0}" dt="2022-05-03T19:37:40.961" v="417"/>
          <ac:picMkLst>
            <pc:docMk/>
            <pc:sldMk cId="2738667318" sldId="341"/>
            <ac:picMk id="8" creationId="{C30BBC83-D9D5-49CE-8EB4-0407CE2EA396}"/>
          </ac:picMkLst>
        </pc:picChg>
      </pc:sldChg>
    </pc:docChg>
  </pc:docChgLst>
  <pc:docChgLst>
    <pc:chgData name="Guest User" userId="S::urn:spo:anon#cba20f1a9907ca3a0e17f2e16b5bfd1234d478de4bd2ffa9f8bd5f2ac03fff90::" providerId="AD" clId="Web-{A91532D8-E6E0-96CA-4F96-C65E302922FF}"/>
    <pc:docChg chg="modSld">
      <pc:chgData name="Guest User" userId="S::urn:spo:anon#cba20f1a9907ca3a0e17f2e16b5bfd1234d478de4bd2ffa9f8bd5f2ac03fff90::" providerId="AD" clId="Web-{A91532D8-E6E0-96CA-4F96-C65E302922FF}" dt="2022-05-03T18:07:08.401" v="19" actId="20577"/>
      <pc:docMkLst>
        <pc:docMk/>
      </pc:docMkLst>
      <pc:sldChg chg="modSp">
        <pc:chgData name="Guest User" userId="S::urn:spo:anon#cba20f1a9907ca3a0e17f2e16b5bfd1234d478de4bd2ffa9f8bd5f2ac03fff90::" providerId="AD" clId="Web-{A91532D8-E6E0-96CA-4F96-C65E302922FF}" dt="2022-05-03T18:07:08.401" v="19" actId="20577"/>
        <pc:sldMkLst>
          <pc:docMk/>
          <pc:sldMk cId="2440955867" sldId="307"/>
        </pc:sldMkLst>
        <pc:spChg chg="mod">
          <ac:chgData name="Guest User" userId="S::urn:spo:anon#cba20f1a9907ca3a0e17f2e16b5bfd1234d478de4bd2ffa9f8bd5f2ac03fff90::" providerId="AD" clId="Web-{A91532D8-E6E0-96CA-4F96-C65E302922FF}" dt="2022-05-03T18:07:08.401" v="19" actId="20577"/>
          <ac:spMkLst>
            <pc:docMk/>
            <pc:sldMk cId="2440955867" sldId="307"/>
            <ac:spMk id="5" creationId="{FA755AF9-6AEA-4BCA-A1A2-C57A58214B9E}"/>
          </ac:spMkLst>
        </pc:spChg>
      </pc:sldChg>
      <pc:sldChg chg="modSp">
        <pc:chgData name="Guest User" userId="S::urn:spo:anon#cba20f1a9907ca3a0e17f2e16b5bfd1234d478de4bd2ffa9f8bd5f2ac03fff90::" providerId="AD" clId="Web-{A91532D8-E6E0-96CA-4F96-C65E302922FF}" dt="2022-05-03T18:03:06.051" v="4" actId="20577"/>
        <pc:sldMkLst>
          <pc:docMk/>
          <pc:sldMk cId="3523624197" sldId="338"/>
        </pc:sldMkLst>
        <pc:spChg chg="mod">
          <ac:chgData name="Guest User" userId="S::urn:spo:anon#cba20f1a9907ca3a0e17f2e16b5bfd1234d478de4bd2ffa9f8bd5f2ac03fff90::" providerId="AD" clId="Web-{A91532D8-E6E0-96CA-4F96-C65E302922FF}" dt="2022-05-03T18:03:06.051" v="4" actId="20577"/>
          <ac:spMkLst>
            <pc:docMk/>
            <pc:sldMk cId="3523624197" sldId="338"/>
            <ac:spMk id="10" creationId="{F6D0A8F5-866E-4F98-BEAB-7304644F51B8}"/>
          </ac:spMkLst>
        </pc:spChg>
      </pc:sldChg>
    </pc:docChg>
  </pc:docChgLst>
  <pc:docChgLst>
    <pc:chgData name="Guest User" userId="S::urn:spo:anon#cba20f1a9907ca3a0e17f2e16b5bfd1234d478de4bd2ffa9f8bd5f2ac03fff90::" providerId="AD" clId="Web-{B7249446-06C6-7C46-28E6-7829706118D1}"/>
    <pc:docChg chg="addSld modSld">
      <pc:chgData name="Guest User" userId="S::urn:spo:anon#cba20f1a9907ca3a0e17f2e16b5bfd1234d478de4bd2ffa9f8bd5f2ac03fff90::" providerId="AD" clId="Web-{B7249446-06C6-7C46-28E6-7829706118D1}" dt="2022-05-03T14:40:18.394" v="65"/>
      <pc:docMkLst>
        <pc:docMk/>
      </pc:docMkLst>
      <pc:sldChg chg="modSp">
        <pc:chgData name="Guest User" userId="S::urn:spo:anon#cba20f1a9907ca3a0e17f2e16b5bfd1234d478de4bd2ffa9f8bd5f2ac03fff90::" providerId="AD" clId="Web-{B7249446-06C6-7C46-28E6-7829706118D1}" dt="2022-05-03T14:39:37.049" v="61" actId="20577"/>
        <pc:sldMkLst>
          <pc:docMk/>
          <pc:sldMk cId="2647201339" sldId="313"/>
        </pc:sldMkLst>
        <pc:spChg chg="mod">
          <ac:chgData name="Guest User" userId="S::urn:spo:anon#cba20f1a9907ca3a0e17f2e16b5bfd1234d478de4bd2ffa9f8bd5f2ac03fff90::" providerId="AD" clId="Web-{B7249446-06C6-7C46-28E6-7829706118D1}" dt="2022-05-03T14:39:37.049" v="61" actId="20577"/>
          <ac:spMkLst>
            <pc:docMk/>
            <pc:sldMk cId="2647201339" sldId="313"/>
            <ac:spMk id="2" creationId="{0C095401-11A0-4D3F-991E-A9A2DAB18982}"/>
          </ac:spMkLst>
        </pc:spChg>
      </pc:sldChg>
      <pc:sldChg chg="modSp">
        <pc:chgData name="Guest User" userId="S::urn:spo:anon#cba20f1a9907ca3a0e17f2e16b5bfd1234d478de4bd2ffa9f8bd5f2ac03fff90::" providerId="AD" clId="Web-{B7249446-06C6-7C46-28E6-7829706118D1}" dt="2022-05-03T14:36:11.449" v="16" actId="20577"/>
        <pc:sldMkLst>
          <pc:docMk/>
          <pc:sldMk cId="3330299158" sldId="337"/>
        </pc:sldMkLst>
        <pc:graphicFrameChg chg="modGraphic">
          <ac:chgData name="Guest User" userId="S::urn:spo:anon#cba20f1a9907ca3a0e17f2e16b5bfd1234d478de4bd2ffa9f8bd5f2ac03fff90::" providerId="AD" clId="Web-{B7249446-06C6-7C46-28E6-7829706118D1}" dt="2022-05-03T14:36:11.449" v="16" actId="20577"/>
          <ac:graphicFrameMkLst>
            <pc:docMk/>
            <pc:sldMk cId="3330299158" sldId="337"/>
            <ac:graphicFrameMk id="1076" creationId="{C753772B-D5CB-4AB9-94B5-4A0AB60176E7}"/>
          </ac:graphicFrameMkLst>
        </pc:graphicFrameChg>
      </pc:sldChg>
      <pc:sldChg chg="delSp modSp">
        <pc:chgData name="Guest User" userId="S::urn:spo:anon#cba20f1a9907ca3a0e17f2e16b5bfd1234d478de4bd2ffa9f8bd5f2ac03fff90::" providerId="AD" clId="Web-{B7249446-06C6-7C46-28E6-7829706118D1}" dt="2022-05-03T14:35:13.479" v="1" actId="1076"/>
        <pc:sldMkLst>
          <pc:docMk/>
          <pc:sldMk cId="3523624197" sldId="338"/>
        </pc:sldMkLst>
        <pc:spChg chg="del">
          <ac:chgData name="Guest User" userId="S::urn:spo:anon#cba20f1a9907ca3a0e17f2e16b5bfd1234d478de4bd2ffa9f8bd5f2ac03fff90::" providerId="AD" clId="Web-{B7249446-06C6-7C46-28E6-7829706118D1}" dt="2022-05-03T14:35:07.776" v="0"/>
          <ac:spMkLst>
            <pc:docMk/>
            <pc:sldMk cId="3523624197" sldId="338"/>
            <ac:spMk id="9" creationId="{E0628E41-EC61-460F-AE9A-B5A1E267A6BD}"/>
          </ac:spMkLst>
        </pc:spChg>
        <pc:spChg chg="mod">
          <ac:chgData name="Guest User" userId="S::urn:spo:anon#cba20f1a9907ca3a0e17f2e16b5bfd1234d478de4bd2ffa9f8bd5f2ac03fff90::" providerId="AD" clId="Web-{B7249446-06C6-7C46-28E6-7829706118D1}" dt="2022-05-03T14:35:13.479" v="1" actId="1076"/>
          <ac:spMkLst>
            <pc:docMk/>
            <pc:sldMk cId="3523624197" sldId="338"/>
            <ac:spMk id="10" creationId="{F6D0A8F5-866E-4F98-BEAB-7304644F51B8}"/>
          </ac:spMkLst>
        </pc:spChg>
      </pc:sldChg>
      <pc:sldChg chg="addSp delSp modSp add replId">
        <pc:chgData name="Guest User" userId="S::urn:spo:anon#cba20f1a9907ca3a0e17f2e16b5bfd1234d478de4bd2ffa9f8bd5f2ac03fff90::" providerId="AD" clId="Web-{B7249446-06C6-7C46-28E6-7829706118D1}" dt="2022-05-03T14:40:18.394" v="65"/>
        <pc:sldMkLst>
          <pc:docMk/>
          <pc:sldMk cId="3404196017" sldId="346"/>
        </pc:sldMkLst>
        <pc:spChg chg="add del mod">
          <ac:chgData name="Guest User" userId="S::urn:spo:anon#cba20f1a9907ca3a0e17f2e16b5bfd1234d478de4bd2ffa9f8bd5f2ac03fff90::" providerId="AD" clId="Web-{B7249446-06C6-7C46-28E6-7829706118D1}" dt="2022-05-03T14:40:16.066" v="64"/>
          <ac:spMkLst>
            <pc:docMk/>
            <pc:sldMk cId="3404196017" sldId="346"/>
            <ac:spMk id="5" creationId="{710D02A3-33E4-684C-3BAE-CA7895411729}"/>
          </ac:spMkLst>
        </pc:spChg>
        <pc:picChg chg="del">
          <ac:chgData name="Guest User" userId="S::urn:spo:anon#cba20f1a9907ca3a0e17f2e16b5bfd1234d478de4bd2ffa9f8bd5f2ac03fff90::" providerId="AD" clId="Web-{B7249446-06C6-7C46-28E6-7829706118D1}" dt="2022-05-03T14:40:01.487" v="63"/>
          <ac:picMkLst>
            <pc:docMk/>
            <pc:sldMk cId="3404196017" sldId="346"/>
            <ac:picMk id="4" creationId="{B059A84E-5998-4EF3-BDBB-826B4D781A91}"/>
          </ac:picMkLst>
        </pc:picChg>
        <pc:picChg chg="del">
          <ac:chgData name="Guest User" userId="S::urn:spo:anon#cba20f1a9907ca3a0e17f2e16b5bfd1234d478de4bd2ffa9f8bd5f2ac03fff90::" providerId="AD" clId="Web-{B7249446-06C6-7C46-28E6-7829706118D1}" dt="2022-05-03T14:40:18.394" v="65"/>
          <ac:picMkLst>
            <pc:docMk/>
            <pc:sldMk cId="3404196017" sldId="346"/>
            <ac:picMk id="8" creationId="{EE3AF374-D798-4D7C-A84A-D9998A14018F}"/>
          </ac:picMkLst>
        </pc:picChg>
      </pc:sldChg>
    </pc:docChg>
  </pc:docChgLst>
  <pc:docChgLst>
    <pc:chgData name="Guest User" userId="S::urn:spo:anon#cba20f1a9907ca3a0e17f2e16b5bfd1234d478de4bd2ffa9f8bd5f2ac03fff90::" providerId="AD" clId="Web-{20709A75-3944-88D9-CB22-1396F2C19915}"/>
    <pc:docChg chg="addSld delSld modSld">
      <pc:chgData name="Guest User" userId="S::urn:spo:anon#cba20f1a9907ca3a0e17f2e16b5bfd1234d478de4bd2ffa9f8bd5f2ac03fff90::" providerId="AD" clId="Web-{20709A75-3944-88D9-CB22-1396F2C19915}" dt="2022-05-03T03:51:23.045" v="84" actId="1076"/>
      <pc:docMkLst>
        <pc:docMk/>
      </pc:docMkLst>
      <pc:sldChg chg="modSp">
        <pc:chgData name="Guest User" userId="S::urn:spo:anon#cba20f1a9907ca3a0e17f2e16b5bfd1234d478de4bd2ffa9f8bd5f2ac03fff90::" providerId="AD" clId="Web-{20709A75-3944-88D9-CB22-1396F2C19915}" dt="2022-05-03T03:44:29.128" v="20" actId="20577"/>
        <pc:sldMkLst>
          <pc:docMk/>
          <pc:sldMk cId="3589193665" sldId="301"/>
        </pc:sldMkLst>
        <pc:spChg chg="mod">
          <ac:chgData name="Guest User" userId="S::urn:spo:anon#cba20f1a9907ca3a0e17f2e16b5bfd1234d478de4bd2ffa9f8bd5f2ac03fff90::" providerId="AD" clId="Web-{20709A75-3944-88D9-CB22-1396F2C19915}" dt="2022-05-03T03:44:29.128" v="20" actId="20577"/>
          <ac:spMkLst>
            <pc:docMk/>
            <pc:sldMk cId="3589193665" sldId="301"/>
            <ac:spMk id="3" creationId="{DE9483C4-DDAA-49B8-B5D0-1017B94DE01F}"/>
          </ac:spMkLst>
        </pc:spChg>
      </pc:sldChg>
      <pc:sldChg chg="addSp delSp modSp mod setBg">
        <pc:chgData name="Guest User" userId="S::urn:spo:anon#cba20f1a9907ca3a0e17f2e16b5bfd1234d478de4bd2ffa9f8bd5f2ac03fff90::" providerId="AD" clId="Web-{20709A75-3944-88D9-CB22-1396F2C19915}" dt="2022-05-03T03:46:12.990" v="45" actId="1076"/>
        <pc:sldMkLst>
          <pc:docMk/>
          <pc:sldMk cId="261837032" sldId="304"/>
        </pc:sldMkLst>
        <pc:spChg chg="mod">
          <ac:chgData name="Guest User" userId="S::urn:spo:anon#cba20f1a9907ca3a0e17f2e16b5bfd1234d478de4bd2ffa9f8bd5f2ac03fff90::" providerId="AD" clId="Web-{20709A75-3944-88D9-CB22-1396F2C19915}" dt="2022-05-03T03:45:31.832" v="35"/>
          <ac:spMkLst>
            <pc:docMk/>
            <pc:sldMk cId="261837032" sldId="304"/>
            <ac:spMk id="2" creationId="{3D06C7EA-C395-4A7F-97BB-3DC6642B24E1}"/>
          </ac:spMkLst>
        </pc:spChg>
        <pc:spChg chg="mod">
          <ac:chgData name="Guest User" userId="S::urn:spo:anon#cba20f1a9907ca3a0e17f2e16b5bfd1234d478de4bd2ffa9f8bd5f2ac03fff90::" providerId="AD" clId="Web-{20709A75-3944-88D9-CB22-1396F2C19915}" dt="2022-05-03T03:45:31.832" v="35"/>
          <ac:spMkLst>
            <pc:docMk/>
            <pc:sldMk cId="261837032" sldId="304"/>
            <ac:spMk id="3" creationId="{DED4C15A-9844-479A-B7C4-E0F2AE3DC7C9}"/>
          </ac:spMkLst>
        </pc:spChg>
        <pc:spChg chg="add del">
          <ac:chgData name="Guest User" userId="S::urn:spo:anon#cba20f1a9907ca3a0e17f2e16b5bfd1234d478de4bd2ffa9f8bd5f2ac03fff90::" providerId="AD" clId="Web-{20709A75-3944-88D9-CB22-1396F2C19915}" dt="2022-05-03T03:45:31.832" v="35"/>
          <ac:spMkLst>
            <pc:docMk/>
            <pc:sldMk cId="261837032" sldId="304"/>
            <ac:spMk id="11" creationId="{1A95671B-3CC6-4792-9114-B74FAEA224E6}"/>
          </ac:spMkLst>
        </pc:spChg>
        <pc:picChg chg="del">
          <ac:chgData name="Guest User" userId="S::urn:spo:anon#cba20f1a9907ca3a0e17f2e16b5bfd1234d478de4bd2ffa9f8bd5f2ac03fff90::" providerId="AD" clId="Web-{20709A75-3944-88D9-CB22-1396F2C19915}" dt="2022-05-03T03:44:36.878" v="21"/>
          <ac:picMkLst>
            <pc:docMk/>
            <pc:sldMk cId="261837032" sldId="304"/>
            <ac:picMk id="4" creationId="{1B8EB206-1FB8-4297-BF84-0D31088FEC88}"/>
          </ac:picMkLst>
        </pc:picChg>
        <pc:picChg chg="add del mod">
          <ac:chgData name="Guest User" userId="S::urn:spo:anon#cba20f1a9907ca3a0e17f2e16b5bfd1234d478de4bd2ffa9f8bd5f2ac03fff90::" providerId="AD" clId="Web-{20709A75-3944-88D9-CB22-1396F2C19915}" dt="2022-05-03T03:44:45.816" v="25"/>
          <ac:picMkLst>
            <pc:docMk/>
            <pc:sldMk cId="261837032" sldId="304"/>
            <ac:picMk id="5" creationId="{AC333EEA-3E93-F4E6-CA39-DAA7D1D351E0}"/>
          </ac:picMkLst>
        </pc:picChg>
        <pc:picChg chg="add mod">
          <ac:chgData name="Guest User" userId="S::urn:spo:anon#cba20f1a9907ca3a0e17f2e16b5bfd1234d478de4bd2ffa9f8bd5f2ac03fff90::" providerId="AD" clId="Web-{20709A75-3944-88D9-CB22-1396F2C19915}" dt="2022-05-03T03:46:12.990" v="45" actId="1076"/>
          <ac:picMkLst>
            <pc:docMk/>
            <pc:sldMk cId="261837032" sldId="304"/>
            <ac:picMk id="6" creationId="{76F0D016-B4DF-07BD-D562-71CDE6AD6D5A}"/>
          </ac:picMkLst>
        </pc:picChg>
      </pc:sldChg>
      <pc:sldChg chg="addSp delSp modSp">
        <pc:chgData name="Guest User" userId="S::urn:spo:anon#cba20f1a9907ca3a0e17f2e16b5bfd1234d478de4bd2ffa9f8bd5f2ac03fff90::" providerId="AD" clId="Web-{20709A75-3944-88D9-CB22-1396F2C19915}" dt="2022-05-03T03:51:23.045" v="84" actId="1076"/>
        <pc:sldMkLst>
          <pc:docMk/>
          <pc:sldMk cId="1147831352" sldId="325"/>
        </pc:sldMkLst>
        <pc:spChg chg="mod">
          <ac:chgData name="Guest User" userId="S::urn:spo:anon#cba20f1a9907ca3a0e17f2e16b5bfd1234d478de4bd2ffa9f8bd5f2ac03fff90::" providerId="AD" clId="Web-{20709A75-3944-88D9-CB22-1396F2C19915}" dt="2022-05-03T03:48:47.572" v="82" actId="14100"/>
          <ac:spMkLst>
            <pc:docMk/>
            <pc:sldMk cId="1147831352" sldId="325"/>
            <ac:spMk id="3" creationId="{B7E13D50-FDB0-4BCC-9459-22CA815F96FC}"/>
          </ac:spMkLst>
        </pc:spChg>
        <pc:picChg chg="del">
          <ac:chgData name="Guest User" userId="S::urn:spo:anon#cba20f1a9907ca3a0e17f2e16b5bfd1234d478de4bd2ffa9f8bd5f2ac03fff90::" providerId="AD" clId="Web-{20709A75-3944-88D9-CB22-1396F2C19915}" dt="2022-05-03T03:48:25.446" v="77"/>
          <ac:picMkLst>
            <pc:docMk/>
            <pc:sldMk cId="1147831352" sldId="325"/>
            <ac:picMk id="4" creationId="{3E96D279-9F13-406E-834D-8FDB61184AEC}"/>
          </ac:picMkLst>
        </pc:picChg>
        <pc:picChg chg="add mod">
          <ac:chgData name="Guest User" userId="S::urn:spo:anon#cba20f1a9907ca3a0e17f2e16b5bfd1234d478de4bd2ffa9f8bd5f2ac03fff90::" providerId="AD" clId="Web-{20709A75-3944-88D9-CB22-1396F2C19915}" dt="2022-05-03T03:51:23.045" v="84" actId="1076"/>
          <ac:picMkLst>
            <pc:docMk/>
            <pc:sldMk cId="1147831352" sldId="325"/>
            <ac:picMk id="5" creationId="{D5477979-4187-8FF6-3CCC-2DAB52C75711}"/>
          </ac:picMkLst>
        </pc:picChg>
      </pc:sldChg>
      <pc:sldChg chg="new del">
        <pc:chgData name="Guest User" userId="S::urn:spo:anon#cba20f1a9907ca3a0e17f2e16b5bfd1234d478de4bd2ffa9f8bd5f2ac03fff90::" providerId="AD" clId="Web-{20709A75-3944-88D9-CB22-1396F2C19915}" dt="2022-05-03T03:46:40.366" v="48"/>
        <pc:sldMkLst>
          <pc:docMk/>
          <pc:sldMk cId="2887496900" sldId="342"/>
        </pc:sldMkLst>
      </pc:sldChg>
      <pc:sldChg chg="modSp add">
        <pc:chgData name="Guest User" userId="S::urn:spo:anon#cba20f1a9907ca3a0e17f2e16b5bfd1234d478de4bd2ffa9f8bd5f2ac03fff90::" providerId="AD" clId="Web-{20709A75-3944-88D9-CB22-1396F2C19915}" dt="2022-05-03T03:46:48.459" v="53" actId="20577"/>
        <pc:sldMkLst>
          <pc:docMk/>
          <pc:sldMk cId="894475958" sldId="343"/>
        </pc:sldMkLst>
        <pc:spChg chg="mod">
          <ac:chgData name="Guest User" userId="S::urn:spo:anon#cba20f1a9907ca3a0e17f2e16b5bfd1234d478de4bd2ffa9f8bd5f2ac03fff90::" providerId="AD" clId="Web-{20709A75-3944-88D9-CB22-1396F2C19915}" dt="2022-05-03T03:46:48.459" v="53" actId="20577"/>
          <ac:spMkLst>
            <pc:docMk/>
            <pc:sldMk cId="894475958" sldId="343"/>
            <ac:spMk id="2" creationId="{AF38B00A-39BD-414B-963C-6F6EC3E6FB9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25511F3-A907-1B49-8E5E-959E14A8EAB4}">
      <dgm:prSet phldrT="[Text]" phldr="0"/>
      <dgm:spPr/>
      <dgm:t>
        <a:bodyPr/>
        <a:lstStyle/>
        <a:p>
          <a:pPr algn="l"/>
          <a:r>
            <a:rPr lang="en-US">
              <a:latin typeface="+mj-lt"/>
            </a:rPr>
            <a:t>How to detect staircases accurately? </a:t>
          </a:r>
        </a:p>
      </dgm:t>
    </dgm:pt>
    <dgm:pt modelId="{7578622B-71A8-3D46-8CC5-B7B2931B4FE2}" type="par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545ED379-820E-CD4C-83E8-1BE946048770}" type="sib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2707DC33-965C-034D-B4D7-A340BAF30AF6}">
      <dgm:prSet phldrT="[Text]" phldr="0"/>
      <dgm:spPr/>
      <dgm:t>
        <a:bodyPr/>
        <a:lstStyle/>
        <a:p>
          <a:pPr algn="l"/>
          <a:r>
            <a:rPr lang="en-US">
              <a:latin typeface="+mj-lt"/>
            </a:rPr>
            <a:t>How to get boundary lines of staircase?</a:t>
          </a:r>
        </a:p>
      </dgm:t>
    </dgm:pt>
    <dgm:pt modelId="{569BFBA8-4148-514A-88BB-8B86313C7C11}" type="par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3A33485-1CDC-9244-9E58-BC9339465173}" type="sib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C1459C5-D230-9E47-A4B2-5F83A1EC0541}">
      <dgm:prSet phldrT="[Text]" phldr="0"/>
      <dgm:spPr/>
      <dgm:t>
        <a:bodyPr/>
        <a:lstStyle/>
        <a:p>
          <a:pPr algn="l"/>
          <a:r>
            <a:rPr lang="en-US">
              <a:latin typeface="+mj-lt"/>
            </a:rPr>
            <a:t>How to integrate with robot?</a:t>
          </a:r>
        </a:p>
      </dgm:t>
    </dgm:pt>
    <dgm:pt modelId="{C86D3ABF-7472-A447-9548-A81BF47F00D3}" type="par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D29D991C-2516-894E-91E5-CEF89D14CFAF}" type="sibTrans" cxnId="{5E758B41-291E-644F-9360-A425D716A70C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>
              <a:latin typeface="+mj-lt"/>
            </a:rPr>
            <a:t>How to collect a data set?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>
              <a:latin typeface="+mj-lt"/>
            </a:rPr>
            <a:t>How to count number of steps in a staircase? 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47D461E5-0917-44D4-A819-0F77F10DD00C}">
      <dgm:prSet phldrT="[Text]" phldr="0"/>
      <dgm:spPr/>
      <dgm:t>
        <a:bodyPr/>
        <a:lstStyle/>
        <a:p>
          <a:pPr algn="l"/>
          <a:r>
            <a:rPr lang="en-US">
              <a:latin typeface="+mj-lt"/>
            </a:rPr>
            <a:t>How to host implemented models?</a:t>
          </a:r>
        </a:p>
      </dgm:t>
    </dgm:pt>
    <dgm:pt modelId="{D6FEC51B-4F93-4675-AD8E-D9BA56E1DCC2}" type="parTrans" cxnId="{379C93F7-11F8-4DFE-9962-C047281EB6CD}">
      <dgm:prSet/>
      <dgm:spPr/>
      <dgm:t>
        <a:bodyPr/>
        <a:lstStyle/>
        <a:p>
          <a:endParaRPr lang="en-US"/>
        </a:p>
      </dgm:t>
    </dgm:pt>
    <dgm:pt modelId="{80F3D61A-EA93-4483-BEE3-52879EAE6F3D}" type="sibTrans" cxnId="{379C93F7-11F8-4DFE-9962-C047281EB6CD}">
      <dgm:prSet/>
      <dgm:spPr/>
      <dgm:t>
        <a:bodyPr/>
        <a:lstStyle/>
        <a:p>
          <a:endParaRPr lang="en-US"/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E73F5595-9BBD-374E-8070-AA63542BC788}" type="pres">
      <dgm:prSet presAssocID="{525511F3-A907-1B49-8E5E-959E14A8EAB4}" presName="composite" presStyleCnt="0"/>
      <dgm:spPr/>
    </dgm:pt>
    <dgm:pt modelId="{4EC2FA45-1694-854A-8310-9EB02266DBFA}" type="pres">
      <dgm:prSet presAssocID="{525511F3-A907-1B49-8E5E-959E14A8EAB4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64C798F-8D91-384F-809E-51703A4C0499}" type="pres">
      <dgm:prSet presAssocID="{525511F3-A907-1B49-8E5E-959E14A8EAB4}" presName="txShp" presStyleLbl="node1" presStyleIdx="0" presStyleCnt="6">
        <dgm:presLayoutVars>
          <dgm:bulletEnabled val="1"/>
        </dgm:presLayoutVars>
      </dgm:prSet>
      <dgm:spPr/>
    </dgm:pt>
    <dgm:pt modelId="{E1F1DAF6-0FAA-AB43-86E9-665EC2DD22BB}" type="pres">
      <dgm:prSet presAssocID="{545ED379-820E-CD4C-83E8-1BE946048770}" presName="spacing" presStyleCnt="0"/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1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1" presStyleCnt="6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2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2" presStyleCnt="6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0B3BD744-5419-2E4B-ABB5-C6E8619A6FB8}" type="pres">
      <dgm:prSet presAssocID="{2707DC33-965C-034D-B4D7-A340BAF30AF6}" presName="composite" presStyleCnt="0"/>
      <dgm:spPr/>
    </dgm:pt>
    <dgm:pt modelId="{7BDEC246-6A96-AC4E-B6FD-324DD8F600D7}" type="pres">
      <dgm:prSet presAssocID="{2707DC33-965C-034D-B4D7-A340BAF30AF6}" presName="imgShp" presStyleLbl="fgImgPlace1" presStyleIdx="3" presStyleCnt="6" custLinFactNeighborX="3049" custLinFactNeighborY="1525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1207F33-3911-144E-811C-434CEDAD3EFD}" type="pres">
      <dgm:prSet presAssocID="{2707DC33-965C-034D-B4D7-A340BAF30AF6}" presName="txShp" presStyleLbl="node1" presStyleIdx="3" presStyleCnt="6">
        <dgm:presLayoutVars>
          <dgm:bulletEnabled val="1"/>
        </dgm:presLayoutVars>
      </dgm:prSet>
      <dgm:spPr/>
    </dgm:pt>
    <dgm:pt modelId="{01F94347-1AC2-B845-B538-557528A1996B}" type="pres">
      <dgm:prSet presAssocID="{A3A33485-1CDC-9244-9E58-BC9339465173}" presName="spacing" presStyleCnt="0"/>
      <dgm:spPr/>
    </dgm:pt>
    <dgm:pt modelId="{5B1075C5-B5BD-4B44-904B-0981A0DBE37C}" type="pres">
      <dgm:prSet presAssocID="{47D461E5-0917-44D4-A819-0F77F10DD00C}" presName="composite" presStyleCnt="0"/>
      <dgm:spPr/>
    </dgm:pt>
    <dgm:pt modelId="{E608D178-EFA2-4B86-808B-32C371740CB8}" type="pres">
      <dgm:prSet presAssocID="{47D461E5-0917-44D4-A819-0F77F10DD00C}" presName="imgShp" presStyleLbl="fgImgPlace1" presStyleIdx="4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192B088-34E0-4903-B33D-5603DA68EBFC}" type="pres">
      <dgm:prSet presAssocID="{47D461E5-0917-44D4-A819-0F77F10DD00C}" presName="txShp" presStyleLbl="node1" presStyleIdx="4" presStyleCnt="6">
        <dgm:presLayoutVars>
          <dgm:bulletEnabled val="1"/>
        </dgm:presLayoutVars>
      </dgm:prSet>
      <dgm:spPr/>
    </dgm:pt>
    <dgm:pt modelId="{37A91BD9-1E8B-4B13-AB03-3673BC6151E7}" type="pres">
      <dgm:prSet presAssocID="{80F3D61A-EA93-4483-BEE3-52879EAE6F3D}" presName="spacing" presStyleCnt="0"/>
      <dgm:spPr/>
    </dgm:pt>
    <dgm:pt modelId="{57AB7047-2FA3-F34B-9D7A-DD3068481769}" type="pres">
      <dgm:prSet presAssocID="{CC1459C5-D230-9E47-A4B2-5F83A1EC0541}" presName="composite" presStyleCnt="0"/>
      <dgm:spPr/>
    </dgm:pt>
    <dgm:pt modelId="{120E17CA-845F-4145-A0CF-76BB148212C3}" type="pres">
      <dgm:prSet presAssocID="{CC1459C5-D230-9E47-A4B2-5F83A1EC0541}" presName="imgShp" presStyleLbl="fgImgPlace1" presStyleIdx="5" presStyleCnt="6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357B2330-9241-CA4E-92E8-E5CA10B0953A}" type="pres">
      <dgm:prSet presAssocID="{CC1459C5-D230-9E47-A4B2-5F83A1EC0541}" presName="txShp" presStyleLbl="node1" presStyleIdx="5" presStyleCnt="6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5BC57606-CC06-43A5-901F-34922873727C}" type="presOf" srcId="{CC1459C5-D230-9E47-A4B2-5F83A1EC0541}" destId="{357B2330-9241-CA4E-92E8-E5CA10B0953A}" srcOrd="0" destOrd="0" presId="urn:microsoft.com/office/officeart/2005/8/layout/vList3"/>
    <dgm:cxn modelId="{94379729-3968-B346-8D7A-A988F56F3D30}" srcId="{D2255861-57F7-D34A-9C83-3C6EC50273CF}" destId="{A55A7366-6491-904D-A891-61487002F33E}" srcOrd="2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1" destOrd="0" parTransId="{CE828E35-E84F-9841-BA24-C633C9F1FC13}" sibTransId="{EEADBC23-335D-9B4D-AB88-1B90CB9D0AC8}"/>
    <dgm:cxn modelId="{5E758B41-291E-644F-9360-A425D716A70C}" srcId="{D2255861-57F7-D34A-9C83-3C6EC50273CF}" destId="{CC1459C5-D230-9E47-A4B2-5F83A1EC0541}" srcOrd="5" destOrd="0" parTransId="{C86D3ABF-7472-A447-9548-A81BF47F00D3}" sibTransId="{D29D991C-2516-894E-91E5-CEF89D14CFAF}"/>
    <dgm:cxn modelId="{54870B59-3716-45B3-AEF2-31F1F400729A}" type="presOf" srcId="{47D461E5-0917-44D4-A819-0F77F10DD00C}" destId="{3192B088-34E0-4903-B33D-5603DA68EBFC}" srcOrd="0" destOrd="0" presId="urn:microsoft.com/office/officeart/2005/8/layout/vList3"/>
    <dgm:cxn modelId="{04052C8D-9A53-8D4B-9554-C1B4C0BD5DA0}" srcId="{D2255861-57F7-D34A-9C83-3C6EC50273CF}" destId="{525511F3-A907-1B49-8E5E-959E14A8EAB4}" srcOrd="0" destOrd="0" parTransId="{7578622B-71A8-3D46-8CC5-B7B2931B4FE2}" sibTransId="{545ED379-820E-CD4C-83E8-1BE946048770}"/>
    <dgm:cxn modelId="{89C136DD-D6EB-4844-8F5F-8B20E226C195}" srcId="{D2255861-57F7-D34A-9C83-3C6EC50273CF}" destId="{2707DC33-965C-034D-B4D7-A340BAF30AF6}" srcOrd="3" destOrd="0" parTransId="{569BFBA8-4148-514A-88BB-8B86313C7C11}" sibTransId="{A3A33485-1CDC-9244-9E58-BC9339465173}"/>
    <dgm:cxn modelId="{24BB50ED-3B86-494B-8C69-C394D59A57F1}" type="presOf" srcId="{525511F3-A907-1B49-8E5E-959E14A8EAB4}" destId="{C64C798F-8D91-384F-809E-51703A4C0499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8395B6F0-D470-4734-9A45-773CCB020145}" type="presOf" srcId="{2707DC33-965C-034D-B4D7-A340BAF30AF6}" destId="{C1207F33-3911-144E-811C-434CEDAD3EFD}" srcOrd="0" destOrd="0" presId="urn:microsoft.com/office/officeart/2005/8/layout/vList3"/>
    <dgm:cxn modelId="{379C93F7-11F8-4DFE-9962-C047281EB6CD}" srcId="{D2255861-57F7-D34A-9C83-3C6EC50273CF}" destId="{47D461E5-0917-44D4-A819-0F77F10DD00C}" srcOrd="4" destOrd="0" parTransId="{D6FEC51B-4F93-4675-AD8E-D9BA56E1DCC2}" sibTransId="{80F3D61A-EA93-4483-BEE3-52879EAE6F3D}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4BBA5502-36F9-490B-B479-37E2633FF0DB}" type="presParOf" srcId="{1088AB8E-903E-5240-9D8D-F1E779DB7FEF}" destId="{E73F5595-9BBD-374E-8070-AA63542BC788}" srcOrd="0" destOrd="0" presId="urn:microsoft.com/office/officeart/2005/8/layout/vList3"/>
    <dgm:cxn modelId="{27D758A7-7973-4BC9-A2FF-EC3663686C57}" type="presParOf" srcId="{E73F5595-9BBD-374E-8070-AA63542BC788}" destId="{4EC2FA45-1694-854A-8310-9EB02266DBFA}" srcOrd="0" destOrd="0" presId="urn:microsoft.com/office/officeart/2005/8/layout/vList3"/>
    <dgm:cxn modelId="{1DD366F3-0C14-437E-8D01-667923662E83}" type="presParOf" srcId="{E73F5595-9BBD-374E-8070-AA63542BC788}" destId="{C64C798F-8D91-384F-809E-51703A4C0499}" srcOrd="1" destOrd="0" presId="urn:microsoft.com/office/officeart/2005/8/layout/vList3"/>
    <dgm:cxn modelId="{73C85141-CA22-41E9-8190-6F5B63E2F0C3}" type="presParOf" srcId="{1088AB8E-903E-5240-9D8D-F1E779DB7FEF}" destId="{E1F1DAF6-0FAA-AB43-86E9-665EC2DD22BB}" srcOrd="1" destOrd="0" presId="urn:microsoft.com/office/officeart/2005/8/layout/vList3"/>
    <dgm:cxn modelId="{D2F9F091-65C2-4654-A2AD-DC9F651812CB}" type="presParOf" srcId="{1088AB8E-903E-5240-9D8D-F1E779DB7FEF}" destId="{A373A867-5208-5E4E-A6A4-0F72C8ED7B46}" srcOrd="2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3" destOrd="0" presId="urn:microsoft.com/office/officeart/2005/8/layout/vList3"/>
    <dgm:cxn modelId="{5AF29789-CF57-465D-9FA1-D9D9E554F3AB}" type="presParOf" srcId="{1088AB8E-903E-5240-9D8D-F1E779DB7FEF}" destId="{EA6DA226-B3B2-A449-9601-944B17430727}" srcOrd="4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5" destOrd="0" presId="urn:microsoft.com/office/officeart/2005/8/layout/vList3"/>
    <dgm:cxn modelId="{F0DED27A-831E-41CD-B0E5-315C5FFDC82B}" type="presParOf" srcId="{1088AB8E-903E-5240-9D8D-F1E779DB7FEF}" destId="{0B3BD744-5419-2E4B-ABB5-C6E8619A6FB8}" srcOrd="6" destOrd="0" presId="urn:microsoft.com/office/officeart/2005/8/layout/vList3"/>
    <dgm:cxn modelId="{B1328303-AE1F-43BF-BAB8-4D961011F23F}" type="presParOf" srcId="{0B3BD744-5419-2E4B-ABB5-C6E8619A6FB8}" destId="{7BDEC246-6A96-AC4E-B6FD-324DD8F600D7}" srcOrd="0" destOrd="0" presId="urn:microsoft.com/office/officeart/2005/8/layout/vList3"/>
    <dgm:cxn modelId="{9DE24A33-B276-4713-BB4E-2B3AEC70F23D}" type="presParOf" srcId="{0B3BD744-5419-2E4B-ABB5-C6E8619A6FB8}" destId="{C1207F33-3911-144E-811C-434CEDAD3EFD}" srcOrd="1" destOrd="0" presId="urn:microsoft.com/office/officeart/2005/8/layout/vList3"/>
    <dgm:cxn modelId="{FC12C2FC-E23A-4425-8538-5AC7AFC20152}" type="presParOf" srcId="{1088AB8E-903E-5240-9D8D-F1E779DB7FEF}" destId="{01F94347-1AC2-B845-B538-557528A1996B}" srcOrd="7" destOrd="0" presId="urn:microsoft.com/office/officeart/2005/8/layout/vList3"/>
    <dgm:cxn modelId="{8C147286-8914-4B38-804A-44A8F93691BF}" type="presParOf" srcId="{1088AB8E-903E-5240-9D8D-F1E779DB7FEF}" destId="{5B1075C5-B5BD-4B44-904B-0981A0DBE37C}" srcOrd="8" destOrd="0" presId="urn:microsoft.com/office/officeart/2005/8/layout/vList3"/>
    <dgm:cxn modelId="{E5BC3B95-3CEB-4E09-A536-5A7F4C016008}" type="presParOf" srcId="{5B1075C5-B5BD-4B44-904B-0981A0DBE37C}" destId="{E608D178-EFA2-4B86-808B-32C371740CB8}" srcOrd="0" destOrd="0" presId="urn:microsoft.com/office/officeart/2005/8/layout/vList3"/>
    <dgm:cxn modelId="{7319DC88-2AA3-44DC-B9ED-546FA7B76E04}" type="presParOf" srcId="{5B1075C5-B5BD-4B44-904B-0981A0DBE37C}" destId="{3192B088-34E0-4903-B33D-5603DA68EBFC}" srcOrd="1" destOrd="0" presId="urn:microsoft.com/office/officeart/2005/8/layout/vList3"/>
    <dgm:cxn modelId="{035CE4A3-46E3-4A6A-85B5-DD6667838EA4}" type="presParOf" srcId="{1088AB8E-903E-5240-9D8D-F1E779DB7FEF}" destId="{37A91BD9-1E8B-4B13-AB03-3673BC6151E7}" srcOrd="9" destOrd="0" presId="urn:microsoft.com/office/officeart/2005/8/layout/vList3"/>
    <dgm:cxn modelId="{46C8454F-0735-4139-993C-68DDC4B7FE23}" type="presParOf" srcId="{1088AB8E-903E-5240-9D8D-F1E779DB7FEF}" destId="{57AB7047-2FA3-F34B-9D7A-DD3068481769}" srcOrd="10" destOrd="0" presId="urn:microsoft.com/office/officeart/2005/8/layout/vList3"/>
    <dgm:cxn modelId="{64EDB78E-6BFD-4A40-8405-4CC2D94A9474}" type="presParOf" srcId="{57AB7047-2FA3-F34B-9D7A-DD3068481769}" destId="{120E17CA-845F-4145-A0CF-76BB148212C3}" srcOrd="0" destOrd="0" presId="urn:microsoft.com/office/officeart/2005/8/layout/vList3"/>
    <dgm:cxn modelId="{723A722C-01C6-4503-B4BB-4BC91CA84061}" type="presParOf" srcId="{57AB7047-2FA3-F34B-9D7A-DD3068481769}" destId="{357B2330-9241-CA4E-92E8-E5CA10B0953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25511F3-A907-1B49-8E5E-959E14A8EAB4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 panose="020B0604020202020204" pitchFamily="34" charset="0"/>
            </a:rPr>
            <a:t>How to move robot with legs</a:t>
          </a:r>
          <a:r>
            <a:rPr lang="en-US">
              <a:latin typeface="+mj-lt"/>
            </a:rPr>
            <a:t>? </a:t>
          </a:r>
        </a:p>
      </dgm:t>
    </dgm:pt>
    <dgm:pt modelId="{7578622B-71A8-3D46-8CC5-B7B2931B4FE2}" type="par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545ED379-820E-CD4C-83E8-1BE946048770}" type="sib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2707DC33-965C-034D-B4D7-A340BAF30AF6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 panose="020B0604020202020204" pitchFamily="34" charset="0"/>
            </a:rPr>
            <a:t>How to manage weight between legs</a:t>
          </a:r>
          <a:r>
            <a:rPr lang="en-US">
              <a:latin typeface="+mj-lt"/>
            </a:rPr>
            <a:t>?</a:t>
          </a:r>
        </a:p>
      </dgm:t>
    </dgm:pt>
    <dgm:pt modelId="{569BFBA8-4148-514A-88BB-8B86313C7C11}" type="par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3A33485-1CDC-9244-9E58-BC9339465173}" type="sib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55A7366-6491-904D-A891-61487002F33E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 panose="020B0604020202020204" pitchFamily="34" charset="0"/>
            </a:rPr>
            <a:t>How to correctly move between steps and how to manage distance between legs</a:t>
          </a:r>
          <a:r>
            <a:rPr lang="en-US">
              <a:latin typeface="+mj-lt"/>
            </a:rPr>
            <a:t>?</a:t>
          </a:r>
        </a:p>
      </dgm:t>
    </dgm:pt>
    <dgm:pt modelId="{A27CA385-D627-814D-A03B-5C2FC388EEE8}" type="par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02CDA7CE-5B0F-3940-A6B0-A46539C9F65F}" type="sibTrans" cxnId="{94379729-3968-B346-8D7A-A988F56F3D3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C6E8E722-7361-0E4F-A3C7-33071DACE81B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 panose="020B0604020202020204" pitchFamily="34" charset="0"/>
            </a:rPr>
            <a:t>How to control speed between legs</a:t>
          </a:r>
          <a:r>
            <a:rPr lang="en-US">
              <a:latin typeface="+mj-lt"/>
            </a:rPr>
            <a:t>? </a:t>
          </a:r>
        </a:p>
      </dgm:t>
    </dgm:pt>
    <dgm:pt modelId="{CE828E35-E84F-9841-BA24-C633C9F1FC13}" type="par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EEADBC23-335D-9B4D-AB88-1B90CB9D0AC8}" type="sibTrans" cxnId="{46367161-4EC8-2747-90FF-D04C54B89CB2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E73F5595-9BBD-374E-8070-AA63542BC788}" type="pres">
      <dgm:prSet presAssocID="{525511F3-A907-1B49-8E5E-959E14A8EAB4}" presName="composite" presStyleCnt="0"/>
      <dgm:spPr/>
    </dgm:pt>
    <dgm:pt modelId="{4EC2FA45-1694-854A-8310-9EB02266DBFA}" type="pres">
      <dgm:prSet presAssocID="{525511F3-A907-1B49-8E5E-959E14A8EAB4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64C798F-8D91-384F-809E-51703A4C0499}" type="pres">
      <dgm:prSet presAssocID="{525511F3-A907-1B49-8E5E-959E14A8EAB4}" presName="txShp" presStyleLbl="node1" presStyleIdx="0" presStyleCnt="4">
        <dgm:presLayoutVars>
          <dgm:bulletEnabled val="1"/>
        </dgm:presLayoutVars>
      </dgm:prSet>
      <dgm:spPr/>
    </dgm:pt>
    <dgm:pt modelId="{E1F1DAF6-0FAA-AB43-86E9-665EC2DD22BB}" type="pres">
      <dgm:prSet presAssocID="{545ED379-820E-CD4C-83E8-1BE946048770}" presName="spacing" presStyleCnt="0"/>
      <dgm:spPr/>
    </dgm:pt>
    <dgm:pt modelId="{A373A867-5208-5E4E-A6A4-0F72C8ED7B46}" type="pres">
      <dgm:prSet presAssocID="{C6E8E722-7361-0E4F-A3C7-33071DACE81B}" presName="composite" presStyleCnt="0"/>
      <dgm:spPr/>
    </dgm:pt>
    <dgm:pt modelId="{3F5E85A2-87F6-C541-95F1-BBE8F3C0AFF3}" type="pres">
      <dgm:prSet presAssocID="{C6E8E722-7361-0E4F-A3C7-33071DACE81B}" presName="imgShp" presStyleLbl="fgImgPlace1" presStyleIdx="1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8696DF2-96E3-1C48-A79D-7274A251766B}" type="pres">
      <dgm:prSet presAssocID="{C6E8E722-7361-0E4F-A3C7-33071DACE81B}" presName="txShp" presStyleLbl="node1" presStyleIdx="1" presStyleCnt="4">
        <dgm:presLayoutVars>
          <dgm:bulletEnabled val="1"/>
        </dgm:presLayoutVars>
      </dgm:prSet>
      <dgm:spPr/>
    </dgm:pt>
    <dgm:pt modelId="{863D50D8-C4C7-439A-A13A-E0F15707412D}" type="pres">
      <dgm:prSet presAssocID="{EEADBC23-335D-9B4D-AB88-1B90CB9D0AC8}" presName="spacing" presStyleCnt="0"/>
      <dgm:spPr/>
    </dgm:pt>
    <dgm:pt modelId="{EA6DA226-B3B2-A449-9601-944B17430727}" type="pres">
      <dgm:prSet presAssocID="{A55A7366-6491-904D-A891-61487002F33E}" presName="composite" presStyleCnt="0"/>
      <dgm:spPr/>
    </dgm:pt>
    <dgm:pt modelId="{9D858E07-ACA8-294F-9328-D149120CFB03}" type="pres">
      <dgm:prSet presAssocID="{A55A7366-6491-904D-A891-61487002F33E}" presName="imgShp" presStyleLbl="fgImgPlace1" presStyleIdx="2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8D7AB0E-B6A3-F548-BB8E-E376D3F01825}" type="pres">
      <dgm:prSet presAssocID="{A55A7366-6491-904D-A891-61487002F33E}" presName="txShp" presStyleLbl="node1" presStyleIdx="2" presStyleCnt="4">
        <dgm:presLayoutVars>
          <dgm:bulletEnabled val="1"/>
        </dgm:presLayoutVars>
      </dgm:prSet>
      <dgm:spPr/>
    </dgm:pt>
    <dgm:pt modelId="{BEB4ADB7-941E-4E4D-A048-51C14333C0EC}" type="pres">
      <dgm:prSet presAssocID="{02CDA7CE-5B0F-3940-A6B0-A46539C9F65F}" presName="spacing" presStyleCnt="0"/>
      <dgm:spPr/>
    </dgm:pt>
    <dgm:pt modelId="{0B3BD744-5419-2E4B-ABB5-C6E8619A6FB8}" type="pres">
      <dgm:prSet presAssocID="{2707DC33-965C-034D-B4D7-A340BAF30AF6}" presName="composite" presStyleCnt="0"/>
      <dgm:spPr/>
    </dgm:pt>
    <dgm:pt modelId="{7BDEC246-6A96-AC4E-B6FD-324DD8F600D7}" type="pres">
      <dgm:prSet presAssocID="{2707DC33-965C-034D-B4D7-A340BAF30AF6}" presName="imgShp" presStyleLbl="fgImgPlace1" presStyleIdx="3" presStyleCnt="4" custLinFactNeighborX="3049" custLinFactNeighborY="1525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1207F33-3911-144E-811C-434CEDAD3EFD}" type="pres">
      <dgm:prSet presAssocID="{2707DC33-965C-034D-B4D7-A340BAF30AF6}" presName="txShp" presStyleLbl="node1" presStyleIdx="3" presStyleCnt="4">
        <dgm:presLayoutVars>
          <dgm:bulletEnabled val="1"/>
        </dgm:presLayoutVars>
      </dgm:prSet>
      <dgm:spPr/>
    </dgm:pt>
  </dgm:ptLst>
  <dgm:cxnLst>
    <dgm:cxn modelId="{17DCD905-9099-426B-AD54-B2D30ADDDD9A}" type="presOf" srcId="{A55A7366-6491-904D-A891-61487002F33E}" destId="{C8D7AB0E-B6A3-F548-BB8E-E376D3F01825}" srcOrd="0" destOrd="0" presId="urn:microsoft.com/office/officeart/2005/8/layout/vList3"/>
    <dgm:cxn modelId="{94379729-3968-B346-8D7A-A988F56F3D30}" srcId="{D2255861-57F7-D34A-9C83-3C6EC50273CF}" destId="{A55A7366-6491-904D-A891-61487002F33E}" srcOrd="2" destOrd="0" parTransId="{A27CA385-D627-814D-A03B-5C2FC388EEE8}" sibTransId="{02CDA7CE-5B0F-3940-A6B0-A46539C9F65F}"/>
    <dgm:cxn modelId="{46367161-4EC8-2747-90FF-D04C54B89CB2}" srcId="{D2255861-57F7-D34A-9C83-3C6EC50273CF}" destId="{C6E8E722-7361-0E4F-A3C7-33071DACE81B}" srcOrd="1" destOrd="0" parTransId="{CE828E35-E84F-9841-BA24-C633C9F1FC13}" sibTransId="{EEADBC23-335D-9B4D-AB88-1B90CB9D0AC8}"/>
    <dgm:cxn modelId="{04052C8D-9A53-8D4B-9554-C1B4C0BD5DA0}" srcId="{D2255861-57F7-D34A-9C83-3C6EC50273CF}" destId="{525511F3-A907-1B49-8E5E-959E14A8EAB4}" srcOrd="0" destOrd="0" parTransId="{7578622B-71A8-3D46-8CC5-B7B2931B4FE2}" sibTransId="{545ED379-820E-CD4C-83E8-1BE946048770}"/>
    <dgm:cxn modelId="{89C136DD-D6EB-4844-8F5F-8B20E226C195}" srcId="{D2255861-57F7-D34A-9C83-3C6EC50273CF}" destId="{2707DC33-965C-034D-B4D7-A340BAF30AF6}" srcOrd="3" destOrd="0" parTransId="{569BFBA8-4148-514A-88BB-8B86313C7C11}" sibTransId="{A3A33485-1CDC-9244-9E58-BC9339465173}"/>
    <dgm:cxn modelId="{24BB50ED-3B86-494B-8C69-C394D59A57F1}" type="presOf" srcId="{525511F3-A907-1B49-8E5E-959E14A8EAB4}" destId="{C64C798F-8D91-384F-809E-51703A4C0499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8395B6F0-D470-4734-9A45-773CCB020145}" type="presOf" srcId="{2707DC33-965C-034D-B4D7-A340BAF30AF6}" destId="{C1207F33-3911-144E-811C-434CEDAD3EFD}" srcOrd="0" destOrd="0" presId="urn:microsoft.com/office/officeart/2005/8/layout/vList3"/>
    <dgm:cxn modelId="{DE466CFB-3BCF-46C8-BD45-802365E9C69C}" type="presOf" srcId="{C6E8E722-7361-0E4F-A3C7-33071DACE81B}" destId="{E8696DF2-96E3-1C48-A79D-7274A251766B}" srcOrd="0" destOrd="0" presId="urn:microsoft.com/office/officeart/2005/8/layout/vList3"/>
    <dgm:cxn modelId="{4BBA5502-36F9-490B-B479-37E2633FF0DB}" type="presParOf" srcId="{1088AB8E-903E-5240-9D8D-F1E779DB7FEF}" destId="{E73F5595-9BBD-374E-8070-AA63542BC788}" srcOrd="0" destOrd="0" presId="urn:microsoft.com/office/officeart/2005/8/layout/vList3"/>
    <dgm:cxn modelId="{27D758A7-7973-4BC9-A2FF-EC3663686C57}" type="presParOf" srcId="{E73F5595-9BBD-374E-8070-AA63542BC788}" destId="{4EC2FA45-1694-854A-8310-9EB02266DBFA}" srcOrd="0" destOrd="0" presId="urn:microsoft.com/office/officeart/2005/8/layout/vList3"/>
    <dgm:cxn modelId="{1DD366F3-0C14-437E-8D01-667923662E83}" type="presParOf" srcId="{E73F5595-9BBD-374E-8070-AA63542BC788}" destId="{C64C798F-8D91-384F-809E-51703A4C0499}" srcOrd="1" destOrd="0" presId="urn:microsoft.com/office/officeart/2005/8/layout/vList3"/>
    <dgm:cxn modelId="{73C85141-CA22-41E9-8190-6F5B63E2F0C3}" type="presParOf" srcId="{1088AB8E-903E-5240-9D8D-F1E779DB7FEF}" destId="{E1F1DAF6-0FAA-AB43-86E9-665EC2DD22BB}" srcOrd="1" destOrd="0" presId="urn:microsoft.com/office/officeart/2005/8/layout/vList3"/>
    <dgm:cxn modelId="{D2F9F091-65C2-4654-A2AD-DC9F651812CB}" type="presParOf" srcId="{1088AB8E-903E-5240-9D8D-F1E779DB7FEF}" destId="{A373A867-5208-5E4E-A6A4-0F72C8ED7B46}" srcOrd="2" destOrd="0" presId="urn:microsoft.com/office/officeart/2005/8/layout/vList3"/>
    <dgm:cxn modelId="{DFDC8701-E98C-4084-B814-68621BE8EB5C}" type="presParOf" srcId="{A373A867-5208-5E4E-A6A4-0F72C8ED7B46}" destId="{3F5E85A2-87F6-C541-95F1-BBE8F3C0AFF3}" srcOrd="0" destOrd="0" presId="urn:microsoft.com/office/officeart/2005/8/layout/vList3"/>
    <dgm:cxn modelId="{B0B40E32-EB0D-431E-B642-4C1CFB62B7BB}" type="presParOf" srcId="{A373A867-5208-5E4E-A6A4-0F72C8ED7B46}" destId="{E8696DF2-96E3-1C48-A79D-7274A251766B}" srcOrd="1" destOrd="0" presId="urn:microsoft.com/office/officeart/2005/8/layout/vList3"/>
    <dgm:cxn modelId="{C199CE49-A558-46C0-A7A7-811EF6DB169A}" type="presParOf" srcId="{1088AB8E-903E-5240-9D8D-F1E779DB7FEF}" destId="{863D50D8-C4C7-439A-A13A-E0F15707412D}" srcOrd="3" destOrd="0" presId="urn:microsoft.com/office/officeart/2005/8/layout/vList3"/>
    <dgm:cxn modelId="{5AF29789-CF57-465D-9FA1-D9D9E554F3AB}" type="presParOf" srcId="{1088AB8E-903E-5240-9D8D-F1E779DB7FEF}" destId="{EA6DA226-B3B2-A449-9601-944B17430727}" srcOrd="4" destOrd="0" presId="urn:microsoft.com/office/officeart/2005/8/layout/vList3"/>
    <dgm:cxn modelId="{F1D9558D-92D0-4B1E-A2E1-D13F2CED0806}" type="presParOf" srcId="{EA6DA226-B3B2-A449-9601-944B17430727}" destId="{9D858E07-ACA8-294F-9328-D149120CFB03}" srcOrd="0" destOrd="0" presId="urn:microsoft.com/office/officeart/2005/8/layout/vList3"/>
    <dgm:cxn modelId="{C7A39F26-9056-4A8F-9EAE-98796832D399}" type="presParOf" srcId="{EA6DA226-B3B2-A449-9601-944B17430727}" destId="{C8D7AB0E-B6A3-F548-BB8E-E376D3F01825}" srcOrd="1" destOrd="0" presId="urn:microsoft.com/office/officeart/2005/8/layout/vList3"/>
    <dgm:cxn modelId="{BF521FC4-7AE6-453A-9CFD-D75F4D79E5A6}" type="presParOf" srcId="{1088AB8E-903E-5240-9D8D-F1E779DB7FEF}" destId="{BEB4ADB7-941E-4E4D-A048-51C14333C0EC}" srcOrd="5" destOrd="0" presId="urn:microsoft.com/office/officeart/2005/8/layout/vList3"/>
    <dgm:cxn modelId="{F0DED27A-831E-41CD-B0E5-315C5FFDC82B}" type="presParOf" srcId="{1088AB8E-903E-5240-9D8D-F1E779DB7FEF}" destId="{0B3BD744-5419-2E4B-ABB5-C6E8619A6FB8}" srcOrd="6" destOrd="0" presId="urn:microsoft.com/office/officeart/2005/8/layout/vList3"/>
    <dgm:cxn modelId="{B1328303-AE1F-43BF-BAB8-4D961011F23F}" type="presParOf" srcId="{0B3BD744-5419-2E4B-ABB5-C6E8619A6FB8}" destId="{7BDEC246-6A96-AC4E-B6FD-324DD8F600D7}" srcOrd="0" destOrd="0" presId="urn:microsoft.com/office/officeart/2005/8/layout/vList3"/>
    <dgm:cxn modelId="{9DE24A33-B276-4713-BB4E-2B3AEC70F23D}" type="presParOf" srcId="{0B3BD744-5419-2E4B-ABB5-C6E8619A6FB8}" destId="{C1207F33-3911-144E-811C-434CEDAD3EF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3D3064-2A71-4687-9F81-8AAB5C7339A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150B67-5017-4201-ADE3-7B0DCB597364}">
      <dgm:prSet phldrT="[Text]" custT="1"/>
      <dgm:spPr/>
      <dgm:t>
        <a:bodyPr/>
        <a:lstStyle/>
        <a:p>
          <a:r>
            <a:rPr lang="en-US" sz="2400">
              <a:latin typeface="Calibri"/>
            </a:rPr>
            <a:t>50</a:t>
          </a:r>
          <a:r>
            <a:rPr lang="en-US" sz="2400"/>
            <a:t>%</a:t>
          </a:r>
        </a:p>
      </dgm:t>
    </dgm:pt>
    <dgm:pt modelId="{2CB171F8-4572-4B62-AB26-3262BED9A894}" type="parTrans" cxnId="{EED5A73E-E0C3-4120-AED5-43BAB001E819}">
      <dgm:prSet/>
      <dgm:spPr/>
      <dgm:t>
        <a:bodyPr/>
        <a:lstStyle/>
        <a:p>
          <a:endParaRPr lang="en-US" sz="2400"/>
        </a:p>
      </dgm:t>
    </dgm:pt>
    <dgm:pt modelId="{38C52BD3-B481-4DF4-A441-D2214852C11D}" type="sibTrans" cxnId="{EED5A73E-E0C3-4120-AED5-43BAB001E819}">
      <dgm:prSet/>
      <dgm:spPr/>
      <dgm:t>
        <a:bodyPr/>
        <a:lstStyle/>
        <a:p>
          <a:endParaRPr lang="en-US" sz="2400"/>
        </a:p>
      </dgm:t>
    </dgm:pt>
    <dgm:pt modelId="{3EEB6307-1DF2-4AC3-B5F6-92050466DC95}">
      <dgm:prSet phldrT="[Text]" phldr="0" custT="1"/>
      <dgm:spPr/>
      <dgm:t>
        <a:bodyPr/>
        <a:lstStyle/>
        <a:p>
          <a:pPr rtl="0"/>
          <a:r>
            <a:rPr lang="en-US" sz="2400">
              <a:latin typeface="+mj-lt"/>
              <a:ea typeface="+mj-lt"/>
              <a:cs typeface="Arial"/>
            </a:rPr>
            <a:t>How to move robot using walking pattern</a:t>
          </a:r>
        </a:p>
      </dgm:t>
    </dgm:pt>
    <dgm:pt modelId="{998719E6-C218-4B35-9D6E-A946CB53F75E}" type="parTrans" cxnId="{B5CD0E1E-65F9-4CF3-A107-280273415258}">
      <dgm:prSet/>
      <dgm:spPr/>
      <dgm:t>
        <a:bodyPr/>
        <a:lstStyle/>
        <a:p>
          <a:endParaRPr lang="en-US" sz="2400"/>
        </a:p>
      </dgm:t>
    </dgm:pt>
    <dgm:pt modelId="{78ABDC81-6B4E-4D61-AFC6-0B8CC54F9CBA}" type="sibTrans" cxnId="{B5CD0E1E-65F9-4CF3-A107-280273415258}">
      <dgm:prSet/>
      <dgm:spPr/>
      <dgm:t>
        <a:bodyPr/>
        <a:lstStyle/>
        <a:p>
          <a:endParaRPr lang="en-US" sz="2400"/>
        </a:p>
      </dgm:t>
    </dgm:pt>
    <dgm:pt modelId="{3A35CEE0-2D17-40A4-96F5-292DFF8521A6}">
      <dgm:prSet phldrT="[Text]" custT="1"/>
      <dgm:spPr/>
      <dgm:t>
        <a:bodyPr/>
        <a:lstStyle/>
        <a:p>
          <a:r>
            <a:rPr lang="en-US" sz="2400"/>
            <a:t>70%</a:t>
          </a:r>
        </a:p>
      </dgm:t>
    </dgm:pt>
    <dgm:pt modelId="{EF8759E1-EFB0-4342-A843-ED6DB78B90C5}" type="parTrans" cxnId="{5864BFB2-5375-4FE5-82CC-8D192A6CFAB9}">
      <dgm:prSet/>
      <dgm:spPr/>
      <dgm:t>
        <a:bodyPr/>
        <a:lstStyle/>
        <a:p>
          <a:endParaRPr lang="en-US" sz="2400"/>
        </a:p>
      </dgm:t>
    </dgm:pt>
    <dgm:pt modelId="{FF608F9C-B602-441C-BDA1-A344EE262EFE}" type="sibTrans" cxnId="{5864BFB2-5375-4FE5-82CC-8D192A6CFAB9}">
      <dgm:prSet/>
      <dgm:spPr/>
      <dgm:t>
        <a:bodyPr/>
        <a:lstStyle/>
        <a:p>
          <a:endParaRPr lang="en-US" sz="2400"/>
        </a:p>
      </dgm:t>
    </dgm:pt>
    <dgm:pt modelId="{90EBDF9B-211E-4AA9-B302-E9C65C589F58}">
      <dgm:prSet phldrT="[Text]" phldr="0" custT="1"/>
      <dgm:spPr/>
      <dgm:t>
        <a:bodyPr/>
        <a:lstStyle/>
        <a:p>
          <a:pPr rtl="0"/>
          <a:r>
            <a:rPr lang="en-US" sz="2400">
              <a:latin typeface="Calibri"/>
              <a:ea typeface="+mj-lt"/>
              <a:cs typeface="Calibri"/>
            </a:rPr>
            <a:t>How to </a:t>
          </a:r>
          <a:r>
            <a:rPr lang="en-US" sz="2400"/>
            <a:t>balance between legs</a:t>
          </a:r>
        </a:p>
      </dgm:t>
    </dgm:pt>
    <dgm:pt modelId="{3E083344-87FE-4587-9DC1-0413D8677950}" type="parTrans" cxnId="{7B3BE434-E9AF-483B-B552-0924238E001B}">
      <dgm:prSet/>
      <dgm:spPr/>
      <dgm:t>
        <a:bodyPr/>
        <a:lstStyle/>
        <a:p>
          <a:endParaRPr lang="en-US" sz="2400"/>
        </a:p>
      </dgm:t>
    </dgm:pt>
    <dgm:pt modelId="{2364F7BB-0A3F-411F-AC3A-B148F3F91263}" type="sibTrans" cxnId="{7B3BE434-E9AF-483B-B552-0924238E001B}">
      <dgm:prSet/>
      <dgm:spPr/>
      <dgm:t>
        <a:bodyPr/>
        <a:lstStyle/>
        <a:p>
          <a:endParaRPr lang="en-US" sz="2400"/>
        </a:p>
      </dgm:t>
    </dgm:pt>
    <dgm:pt modelId="{E2CC56D9-AE3B-4FD8-94A7-1B0204167BFC}">
      <dgm:prSet phldrT="[Text]" custT="1"/>
      <dgm:spPr/>
      <dgm:t>
        <a:bodyPr/>
        <a:lstStyle/>
        <a:p>
          <a:r>
            <a:rPr lang="en-US" sz="2400">
              <a:latin typeface="Calibri"/>
            </a:rPr>
            <a:t>100</a:t>
          </a:r>
          <a:r>
            <a:rPr lang="en-US" sz="2400"/>
            <a:t>%</a:t>
          </a:r>
          <a:r>
            <a:rPr lang="en-US" sz="2400">
              <a:latin typeface="Calibri"/>
            </a:rPr>
            <a:t> </a:t>
          </a:r>
          <a:endParaRPr lang="en-US" sz="2400"/>
        </a:p>
      </dgm:t>
    </dgm:pt>
    <dgm:pt modelId="{F8B30DBF-F64B-4279-9EB2-E2E487E3C9BB}" type="parTrans" cxnId="{7E71B32C-12BF-49EF-AB96-27D09EB01A11}">
      <dgm:prSet/>
      <dgm:spPr/>
      <dgm:t>
        <a:bodyPr/>
        <a:lstStyle/>
        <a:p>
          <a:endParaRPr lang="en-US" sz="2400"/>
        </a:p>
      </dgm:t>
    </dgm:pt>
    <dgm:pt modelId="{68D98F60-5E3C-40E4-8711-467FED131E7B}" type="sibTrans" cxnId="{7E71B32C-12BF-49EF-AB96-27D09EB01A11}">
      <dgm:prSet/>
      <dgm:spPr/>
      <dgm:t>
        <a:bodyPr/>
        <a:lstStyle/>
        <a:p>
          <a:endParaRPr lang="en-US" sz="2400"/>
        </a:p>
      </dgm:t>
    </dgm:pt>
    <dgm:pt modelId="{D9A0A7E6-6F6C-45F6-960B-1275CEA603B1}">
      <dgm:prSet phldrT="[Text]" custT="1"/>
      <dgm:spPr/>
      <dgm:t>
        <a:bodyPr/>
        <a:lstStyle/>
        <a:p>
          <a:pPr rtl="0"/>
          <a:r>
            <a:rPr lang="en-US" sz="2400">
              <a:latin typeface="+mj-lt"/>
              <a:cs typeface="Arial"/>
            </a:rPr>
            <a:t>Integrate </a:t>
          </a:r>
          <a:r>
            <a:rPr lang="en-US" sz="2400">
              <a:latin typeface="+mj-lt"/>
              <a:ea typeface="+mj-lt"/>
              <a:cs typeface="Arial"/>
            </a:rPr>
            <a:t>with other component and testing</a:t>
          </a:r>
          <a:endParaRPr lang="en-US" sz="2400">
            <a:cs typeface="Arial"/>
          </a:endParaRPr>
        </a:p>
      </dgm:t>
    </dgm:pt>
    <dgm:pt modelId="{2D5B3D77-3A2B-446F-9796-11D05D58B9B7}" type="parTrans" cxnId="{F951341D-7BE3-4C20-BE21-C4A501A86C92}">
      <dgm:prSet/>
      <dgm:spPr/>
      <dgm:t>
        <a:bodyPr/>
        <a:lstStyle/>
        <a:p>
          <a:endParaRPr lang="en-US" sz="2400"/>
        </a:p>
      </dgm:t>
    </dgm:pt>
    <dgm:pt modelId="{035D4256-C3DD-4DA1-B20A-9F48E04D228C}" type="sibTrans" cxnId="{F951341D-7BE3-4C20-BE21-C4A501A86C92}">
      <dgm:prSet/>
      <dgm:spPr/>
      <dgm:t>
        <a:bodyPr/>
        <a:lstStyle/>
        <a:p>
          <a:endParaRPr lang="en-US" sz="2400"/>
        </a:p>
      </dgm:t>
    </dgm:pt>
    <dgm:pt modelId="{A610186C-BA27-4AFC-9609-8BFBB25C755E}">
      <dgm:prSet phldrT="[Text]" custT="1"/>
      <dgm:spPr/>
      <dgm:t>
        <a:bodyPr/>
        <a:lstStyle/>
        <a:p>
          <a:pPr rtl="0"/>
          <a:r>
            <a:rPr lang="en-US" sz="2400">
              <a:latin typeface="Calibri"/>
            </a:rPr>
            <a:t>90</a:t>
          </a:r>
          <a:r>
            <a:rPr lang="en-US" sz="2400"/>
            <a:t>%</a:t>
          </a:r>
          <a:endParaRPr lang="en-US" sz="2400">
            <a:latin typeface="Calibri"/>
            <a:ea typeface="+mj-lt"/>
            <a:cs typeface="Calibri"/>
          </a:endParaRPr>
        </a:p>
      </dgm:t>
    </dgm:pt>
    <dgm:pt modelId="{3A727515-D09D-467E-B593-37F84CD354EA}" type="parTrans" cxnId="{37310E36-A25D-42B4-BD53-9128EABE4DE2}">
      <dgm:prSet/>
      <dgm:spPr/>
      <dgm:t>
        <a:bodyPr/>
        <a:lstStyle/>
        <a:p>
          <a:endParaRPr lang="en-US"/>
        </a:p>
      </dgm:t>
    </dgm:pt>
    <dgm:pt modelId="{2CEB6F94-D8DA-49FE-B9A5-0931CAEC4B7D}" type="sibTrans" cxnId="{37310E36-A25D-42B4-BD53-9128EABE4DE2}">
      <dgm:prSet/>
      <dgm:spPr/>
      <dgm:t>
        <a:bodyPr/>
        <a:lstStyle/>
        <a:p>
          <a:endParaRPr lang="en-US"/>
        </a:p>
      </dgm:t>
    </dgm:pt>
    <dgm:pt modelId="{05E11C88-3C46-487F-9F59-5F624F2B4E9C}">
      <dgm:prSet phldr="0"/>
      <dgm:spPr/>
      <dgm:t>
        <a:bodyPr/>
        <a:lstStyle/>
        <a:p>
          <a:pPr rtl="0"/>
          <a:r>
            <a:rPr lang="en-US">
              <a:latin typeface="+mj-lt"/>
              <a:ea typeface="+mj-lt"/>
              <a:cs typeface="+mj-lt"/>
            </a:rPr>
            <a:t> How to climb staircases using pattern                                                                          </a:t>
          </a:r>
          <a:endParaRPr lang="en-US">
            <a:ea typeface="+mj-lt"/>
          </a:endParaRPr>
        </a:p>
      </dgm:t>
    </dgm:pt>
    <dgm:pt modelId="{F66A3530-9005-4314-BB39-C5C082B88908}" type="parTrans" cxnId="{9CF8978C-7E5B-4EAE-85B0-FC3DB01708B9}">
      <dgm:prSet/>
      <dgm:spPr/>
    </dgm:pt>
    <dgm:pt modelId="{E81318D3-9658-4DC3-B9C1-48D969E5A71A}" type="sibTrans" cxnId="{9CF8978C-7E5B-4EAE-85B0-FC3DB01708B9}">
      <dgm:prSet/>
      <dgm:spPr/>
    </dgm:pt>
    <dgm:pt modelId="{C6ED7914-1D3D-44B7-9A15-742CE55788ED}" type="pres">
      <dgm:prSet presAssocID="{CA3D3064-2A71-4687-9F81-8AAB5C7339AE}" presName="linearFlow" presStyleCnt="0">
        <dgm:presLayoutVars>
          <dgm:dir/>
          <dgm:animLvl val="lvl"/>
          <dgm:resizeHandles val="exact"/>
        </dgm:presLayoutVars>
      </dgm:prSet>
      <dgm:spPr/>
    </dgm:pt>
    <dgm:pt modelId="{4C0E8C96-44E9-42F6-8E6E-E04F2C2A7586}" type="pres">
      <dgm:prSet presAssocID="{3F150B67-5017-4201-ADE3-7B0DCB597364}" presName="composite" presStyleCnt="0"/>
      <dgm:spPr/>
    </dgm:pt>
    <dgm:pt modelId="{34C38779-BD7A-412E-A9E7-938395F51A8D}" type="pres">
      <dgm:prSet presAssocID="{3F150B67-5017-4201-ADE3-7B0DCB59736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7C52BA1-7A7E-4825-BFBB-DE4818060397}" type="pres">
      <dgm:prSet presAssocID="{3F150B67-5017-4201-ADE3-7B0DCB597364}" presName="descendantText" presStyleLbl="alignAcc1" presStyleIdx="0" presStyleCnt="4">
        <dgm:presLayoutVars>
          <dgm:bulletEnabled val="1"/>
        </dgm:presLayoutVars>
      </dgm:prSet>
      <dgm:spPr/>
    </dgm:pt>
    <dgm:pt modelId="{B99019EA-F609-488D-8691-97A9110432C4}" type="pres">
      <dgm:prSet presAssocID="{38C52BD3-B481-4DF4-A441-D2214852C11D}" presName="sp" presStyleCnt="0"/>
      <dgm:spPr/>
    </dgm:pt>
    <dgm:pt modelId="{012385EB-33EF-47E9-B16D-AEE75C64F116}" type="pres">
      <dgm:prSet presAssocID="{3A35CEE0-2D17-40A4-96F5-292DFF8521A6}" presName="composite" presStyleCnt="0"/>
      <dgm:spPr/>
    </dgm:pt>
    <dgm:pt modelId="{803CA938-DC1A-4751-B64E-FE9AFF832480}" type="pres">
      <dgm:prSet presAssocID="{3A35CEE0-2D17-40A4-96F5-292DFF8521A6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6714D37-009C-450D-9F49-803C7A60DFF0}" type="pres">
      <dgm:prSet presAssocID="{3A35CEE0-2D17-40A4-96F5-292DFF8521A6}" presName="descendantText" presStyleLbl="alignAcc1" presStyleIdx="1" presStyleCnt="4">
        <dgm:presLayoutVars>
          <dgm:bulletEnabled val="1"/>
        </dgm:presLayoutVars>
      </dgm:prSet>
      <dgm:spPr/>
    </dgm:pt>
    <dgm:pt modelId="{276A2522-6519-483B-B885-D6414AF4AFB5}" type="pres">
      <dgm:prSet presAssocID="{FF608F9C-B602-441C-BDA1-A344EE262EFE}" presName="sp" presStyleCnt="0"/>
      <dgm:spPr/>
    </dgm:pt>
    <dgm:pt modelId="{A57D59BD-5B08-4AA2-90B5-A09C475C1032}" type="pres">
      <dgm:prSet presAssocID="{A610186C-BA27-4AFC-9609-8BFBB25C755E}" presName="composite" presStyleCnt="0"/>
      <dgm:spPr/>
    </dgm:pt>
    <dgm:pt modelId="{B377F459-DD4D-446D-AD7A-064C2BF8D014}" type="pres">
      <dgm:prSet presAssocID="{A610186C-BA27-4AFC-9609-8BFBB25C755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37B7367-E952-4FF5-9EF1-05A59215554E}" type="pres">
      <dgm:prSet presAssocID="{A610186C-BA27-4AFC-9609-8BFBB25C755E}" presName="descendantText" presStyleLbl="alignAcc1" presStyleIdx="2" presStyleCnt="4">
        <dgm:presLayoutVars>
          <dgm:bulletEnabled val="1"/>
        </dgm:presLayoutVars>
      </dgm:prSet>
      <dgm:spPr/>
    </dgm:pt>
    <dgm:pt modelId="{0CAA5C32-12FD-44D6-907B-0FFECA117947}" type="pres">
      <dgm:prSet presAssocID="{2CEB6F94-D8DA-49FE-B9A5-0931CAEC4B7D}" presName="sp" presStyleCnt="0"/>
      <dgm:spPr/>
    </dgm:pt>
    <dgm:pt modelId="{2B3503E5-660D-4741-8A2B-128ACF2281A4}" type="pres">
      <dgm:prSet presAssocID="{E2CC56D9-AE3B-4FD8-94A7-1B0204167BFC}" presName="composite" presStyleCnt="0"/>
      <dgm:spPr/>
    </dgm:pt>
    <dgm:pt modelId="{8BAA699A-945F-4C74-9E9D-1C41C7F4FA51}" type="pres">
      <dgm:prSet presAssocID="{E2CC56D9-AE3B-4FD8-94A7-1B0204167BF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2CD3160-F4CA-4A78-9881-7D248171C153}" type="pres">
      <dgm:prSet presAssocID="{E2CC56D9-AE3B-4FD8-94A7-1B0204167BF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951341D-7BE3-4C20-BE21-C4A501A86C92}" srcId="{E2CC56D9-AE3B-4FD8-94A7-1B0204167BFC}" destId="{D9A0A7E6-6F6C-45F6-960B-1275CEA603B1}" srcOrd="0" destOrd="0" parTransId="{2D5B3D77-3A2B-446F-9796-11D05D58B9B7}" sibTransId="{035D4256-C3DD-4DA1-B20A-9F48E04D228C}"/>
    <dgm:cxn modelId="{B5CD0E1E-65F9-4CF3-A107-280273415258}" srcId="{3F150B67-5017-4201-ADE3-7B0DCB597364}" destId="{3EEB6307-1DF2-4AC3-B5F6-92050466DC95}" srcOrd="0" destOrd="0" parTransId="{998719E6-C218-4B35-9D6E-A946CB53F75E}" sibTransId="{78ABDC81-6B4E-4D61-AFC6-0B8CC54F9CBA}"/>
    <dgm:cxn modelId="{7E71B32C-12BF-49EF-AB96-27D09EB01A11}" srcId="{CA3D3064-2A71-4687-9F81-8AAB5C7339AE}" destId="{E2CC56D9-AE3B-4FD8-94A7-1B0204167BFC}" srcOrd="3" destOrd="0" parTransId="{F8B30DBF-F64B-4279-9EB2-E2E487E3C9BB}" sibTransId="{68D98F60-5E3C-40E4-8711-467FED131E7B}"/>
    <dgm:cxn modelId="{F8A16833-BDA2-47FE-9CE3-749C6EA805C5}" type="presOf" srcId="{90EBDF9B-211E-4AA9-B302-E9C65C589F58}" destId="{86714D37-009C-450D-9F49-803C7A60DFF0}" srcOrd="0" destOrd="0" presId="urn:microsoft.com/office/officeart/2005/8/layout/chevron2"/>
    <dgm:cxn modelId="{7B3BE434-E9AF-483B-B552-0924238E001B}" srcId="{3A35CEE0-2D17-40A4-96F5-292DFF8521A6}" destId="{90EBDF9B-211E-4AA9-B302-E9C65C589F58}" srcOrd="0" destOrd="0" parTransId="{3E083344-87FE-4587-9DC1-0413D8677950}" sibTransId="{2364F7BB-0A3F-411F-AC3A-B148F3F91263}"/>
    <dgm:cxn modelId="{37310E36-A25D-42B4-BD53-9128EABE4DE2}" srcId="{CA3D3064-2A71-4687-9F81-8AAB5C7339AE}" destId="{A610186C-BA27-4AFC-9609-8BFBB25C755E}" srcOrd="2" destOrd="0" parTransId="{3A727515-D09D-467E-B593-37F84CD354EA}" sibTransId="{2CEB6F94-D8DA-49FE-B9A5-0931CAEC4B7D}"/>
    <dgm:cxn modelId="{0F094639-CB21-440C-B82B-BFF521E48799}" type="presOf" srcId="{A610186C-BA27-4AFC-9609-8BFBB25C755E}" destId="{B377F459-DD4D-446D-AD7A-064C2BF8D014}" srcOrd="0" destOrd="0" presId="urn:microsoft.com/office/officeart/2005/8/layout/chevron2"/>
    <dgm:cxn modelId="{7C0A863E-9D9B-4557-83C0-5678330AFC94}" type="presOf" srcId="{D9A0A7E6-6F6C-45F6-960B-1275CEA603B1}" destId="{42CD3160-F4CA-4A78-9881-7D248171C153}" srcOrd="0" destOrd="0" presId="urn:microsoft.com/office/officeart/2005/8/layout/chevron2"/>
    <dgm:cxn modelId="{EED5A73E-E0C3-4120-AED5-43BAB001E819}" srcId="{CA3D3064-2A71-4687-9F81-8AAB5C7339AE}" destId="{3F150B67-5017-4201-ADE3-7B0DCB597364}" srcOrd="0" destOrd="0" parTransId="{2CB171F8-4572-4B62-AB26-3262BED9A894}" sibTransId="{38C52BD3-B481-4DF4-A441-D2214852C11D}"/>
    <dgm:cxn modelId="{CF9C9C45-B72B-42D0-BDCD-1D3B81035328}" type="presOf" srcId="{3EEB6307-1DF2-4AC3-B5F6-92050466DC95}" destId="{37C52BA1-7A7E-4825-BFBB-DE4818060397}" srcOrd="0" destOrd="0" presId="urn:microsoft.com/office/officeart/2005/8/layout/chevron2"/>
    <dgm:cxn modelId="{20C7FE52-6A5F-4018-9D8E-C5E1D9249C3A}" type="presOf" srcId="{05E11C88-3C46-487F-9F59-5F624F2B4E9C}" destId="{B37B7367-E952-4FF5-9EF1-05A59215554E}" srcOrd="0" destOrd="0" presId="urn:microsoft.com/office/officeart/2005/8/layout/chevron2"/>
    <dgm:cxn modelId="{9CF8978C-7E5B-4EAE-85B0-FC3DB01708B9}" srcId="{A610186C-BA27-4AFC-9609-8BFBB25C755E}" destId="{05E11C88-3C46-487F-9F59-5F624F2B4E9C}" srcOrd="0" destOrd="0" parTransId="{F66A3530-9005-4314-BB39-C5C082B88908}" sibTransId="{E81318D3-9658-4DC3-B9C1-48D969E5A71A}"/>
    <dgm:cxn modelId="{9CDCED91-EA78-4F44-9EBC-F3067B75E29C}" type="presOf" srcId="{3A35CEE0-2D17-40A4-96F5-292DFF8521A6}" destId="{803CA938-DC1A-4751-B64E-FE9AFF832480}" srcOrd="0" destOrd="0" presId="urn:microsoft.com/office/officeart/2005/8/layout/chevron2"/>
    <dgm:cxn modelId="{B668D993-72F2-41E0-8F05-70B3DD0D1641}" type="presOf" srcId="{CA3D3064-2A71-4687-9F81-8AAB5C7339AE}" destId="{C6ED7914-1D3D-44B7-9A15-742CE55788ED}" srcOrd="0" destOrd="0" presId="urn:microsoft.com/office/officeart/2005/8/layout/chevron2"/>
    <dgm:cxn modelId="{5864BFB2-5375-4FE5-82CC-8D192A6CFAB9}" srcId="{CA3D3064-2A71-4687-9F81-8AAB5C7339AE}" destId="{3A35CEE0-2D17-40A4-96F5-292DFF8521A6}" srcOrd="1" destOrd="0" parTransId="{EF8759E1-EFB0-4342-A843-ED6DB78B90C5}" sibTransId="{FF608F9C-B602-441C-BDA1-A344EE262EFE}"/>
    <dgm:cxn modelId="{8D0338C9-5044-41BE-A0A3-72D27252428F}" type="presOf" srcId="{E2CC56D9-AE3B-4FD8-94A7-1B0204167BFC}" destId="{8BAA699A-945F-4C74-9E9D-1C41C7F4FA51}" srcOrd="0" destOrd="0" presId="urn:microsoft.com/office/officeart/2005/8/layout/chevron2"/>
    <dgm:cxn modelId="{27015DE4-A942-4257-9E40-C988984068EC}" type="presOf" srcId="{3F150B67-5017-4201-ADE3-7B0DCB597364}" destId="{34C38779-BD7A-412E-A9E7-938395F51A8D}" srcOrd="0" destOrd="0" presId="urn:microsoft.com/office/officeart/2005/8/layout/chevron2"/>
    <dgm:cxn modelId="{A0C3C7EF-6669-42FC-B1C2-A5A4F80E39C0}" type="presParOf" srcId="{C6ED7914-1D3D-44B7-9A15-742CE55788ED}" destId="{4C0E8C96-44E9-42F6-8E6E-E04F2C2A7586}" srcOrd="0" destOrd="0" presId="urn:microsoft.com/office/officeart/2005/8/layout/chevron2"/>
    <dgm:cxn modelId="{CADFF71D-0DCA-49F2-B284-D4B7F6ECA8D9}" type="presParOf" srcId="{4C0E8C96-44E9-42F6-8E6E-E04F2C2A7586}" destId="{34C38779-BD7A-412E-A9E7-938395F51A8D}" srcOrd="0" destOrd="0" presId="urn:microsoft.com/office/officeart/2005/8/layout/chevron2"/>
    <dgm:cxn modelId="{8AFF8EE7-15B7-4073-9015-46EB56D4E383}" type="presParOf" srcId="{4C0E8C96-44E9-42F6-8E6E-E04F2C2A7586}" destId="{37C52BA1-7A7E-4825-BFBB-DE4818060397}" srcOrd="1" destOrd="0" presId="urn:microsoft.com/office/officeart/2005/8/layout/chevron2"/>
    <dgm:cxn modelId="{8C4D2C1D-AB11-4A38-BE0A-8D5061957B17}" type="presParOf" srcId="{C6ED7914-1D3D-44B7-9A15-742CE55788ED}" destId="{B99019EA-F609-488D-8691-97A9110432C4}" srcOrd="1" destOrd="0" presId="urn:microsoft.com/office/officeart/2005/8/layout/chevron2"/>
    <dgm:cxn modelId="{FF9FF0ED-5912-4474-A3A4-5693EBFB15D7}" type="presParOf" srcId="{C6ED7914-1D3D-44B7-9A15-742CE55788ED}" destId="{012385EB-33EF-47E9-B16D-AEE75C64F116}" srcOrd="2" destOrd="0" presId="urn:microsoft.com/office/officeart/2005/8/layout/chevron2"/>
    <dgm:cxn modelId="{E4141297-24A8-4C29-91CF-47946FB5EF0C}" type="presParOf" srcId="{012385EB-33EF-47E9-B16D-AEE75C64F116}" destId="{803CA938-DC1A-4751-B64E-FE9AFF832480}" srcOrd="0" destOrd="0" presId="urn:microsoft.com/office/officeart/2005/8/layout/chevron2"/>
    <dgm:cxn modelId="{5A92704A-2619-459C-98CB-A97AE8A2E1CA}" type="presParOf" srcId="{012385EB-33EF-47E9-B16D-AEE75C64F116}" destId="{86714D37-009C-450D-9F49-803C7A60DFF0}" srcOrd="1" destOrd="0" presId="urn:microsoft.com/office/officeart/2005/8/layout/chevron2"/>
    <dgm:cxn modelId="{5564A03B-06D1-4882-A9D1-61DFCCB3859F}" type="presParOf" srcId="{C6ED7914-1D3D-44B7-9A15-742CE55788ED}" destId="{276A2522-6519-483B-B885-D6414AF4AFB5}" srcOrd="3" destOrd="0" presId="urn:microsoft.com/office/officeart/2005/8/layout/chevron2"/>
    <dgm:cxn modelId="{9A4A3AA7-16B6-4295-AFE9-AFE6345E4238}" type="presParOf" srcId="{C6ED7914-1D3D-44B7-9A15-742CE55788ED}" destId="{A57D59BD-5B08-4AA2-90B5-A09C475C1032}" srcOrd="4" destOrd="0" presId="urn:microsoft.com/office/officeart/2005/8/layout/chevron2"/>
    <dgm:cxn modelId="{BCAFBEC5-041A-4AAA-A3FD-1CD13C31CF0F}" type="presParOf" srcId="{A57D59BD-5B08-4AA2-90B5-A09C475C1032}" destId="{B377F459-DD4D-446D-AD7A-064C2BF8D014}" srcOrd="0" destOrd="0" presId="urn:microsoft.com/office/officeart/2005/8/layout/chevron2"/>
    <dgm:cxn modelId="{568C2F9A-1561-4CC6-8BCD-4F654D78DE88}" type="presParOf" srcId="{A57D59BD-5B08-4AA2-90B5-A09C475C1032}" destId="{B37B7367-E952-4FF5-9EF1-05A59215554E}" srcOrd="1" destOrd="0" presId="urn:microsoft.com/office/officeart/2005/8/layout/chevron2"/>
    <dgm:cxn modelId="{0B192BED-8EBC-4B0F-A2FE-7436C8F5D0BF}" type="presParOf" srcId="{C6ED7914-1D3D-44B7-9A15-742CE55788ED}" destId="{0CAA5C32-12FD-44D6-907B-0FFECA117947}" srcOrd="5" destOrd="0" presId="urn:microsoft.com/office/officeart/2005/8/layout/chevron2"/>
    <dgm:cxn modelId="{0337CD70-0522-46C3-A1F2-910ECB60A2DE}" type="presParOf" srcId="{C6ED7914-1D3D-44B7-9A15-742CE55788ED}" destId="{2B3503E5-660D-4741-8A2B-128ACF2281A4}" srcOrd="6" destOrd="0" presId="urn:microsoft.com/office/officeart/2005/8/layout/chevron2"/>
    <dgm:cxn modelId="{EBE397B0-09F0-4EC4-AEFA-1C7045159EBC}" type="presParOf" srcId="{2B3503E5-660D-4741-8A2B-128ACF2281A4}" destId="{8BAA699A-945F-4C74-9E9D-1C41C7F4FA51}" srcOrd="0" destOrd="0" presId="urn:microsoft.com/office/officeart/2005/8/layout/chevron2"/>
    <dgm:cxn modelId="{1545C582-5733-4E6F-92A2-A47AB96F8FEA}" type="presParOf" srcId="{2B3503E5-660D-4741-8A2B-128ACF2281A4}" destId="{42CD3160-F4CA-4A78-9881-7D248171C15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255861-57F7-D34A-9C83-3C6EC50273CF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25511F3-A907-1B49-8E5E-959E14A8EAB4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/>
            </a:rPr>
            <a:t>When it starts to walk and climb stairs control it’s stability is the main part</a:t>
          </a:r>
          <a:r>
            <a:rPr lang="en-US">
              <a:latin typeface="+mj-lt"/>
            </a:rPr>
            <a:t> </a:t>
          </a:r>
        </a:p>
      </dgm:t>
    </dgm:pt>
    <dgm:pt modelId="{7578622B-71A8-3D46-8CC5-B7B2931B4FE2}" type="par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545ED379-820E-CD4C-83E8-1BE946048770}" type="sibTrans" cxnId="{04052C8D-9A53-8D4B-9554-C1B4C0BD5DA0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2707DC33-965C-034D-B4D7-A340BAF30AF6}">
      <dgm:prSet phldrT="[Text]" phldr="0"/>
      <dgm:spPr/>
      <dgm:t>
        <a:bodyPr/>
        <a:lstStyle/>
        <a:p>
          <a:pPr algn="l" rtl="0"/>
          <a:r>
            <a:rPr lang="en-US">
              <a:latin typeface="+mj-lt"/>
              <a:cs typeface="Arial"/>
            </a:rPr>
            <a:t>How to convert walking pattern to mechanical property</a:t>
          </a:r>
          <a:r>
            <a:rPr lang="en-US">
              <a:latin typeface="+mj-lt"/>
            </a:rPr>
            <a:t>?</a:t>
          </a:r>
        </a:p>
      </dgm:t>
    </dgm:pt>
    <dgm:pt modelId="{569BFBA8-4148-514A-88BB-8B86313C7C11}" type="par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A3A33485-1CDC-9244-9E58-BC9339465173}" type="sibTrans" cxnId="{89C136DD-D6EB-4844-8F5F-8B20E226C195}">
      <dgm:prSet/>
      <dgm:spPr/>
      <dgm:t>
        <a:bodyPr/>
        <a:lstStyle/>
        <a:p>
          <a:pPr algn="l"/>
          <a:endParaRPr lang="en-US">
            <a:latin typeface="+mj-lt"/>
          </a:endParaRPr>
        </a:p>
      </dgm:t>
    </dgm:pt>
    <dgm:pt modelId="{F36F9632-5659-49C1-9FCC-42609C89AF55}">
      <dgm:prSet phldrT="[Text]" phldr="0"/>
      <dgm:spPr/>
      <dgm:t>
        <a:bodyPr/>
        <a:lstStyle/>
        <a:p>
          <a:pPr algn="l"/>
          <a:r>
            <a:rPr lang="en-US">
              <a:latin typeface="+mj-lt"/>
              <a:cs typeface="Arial"/>
            </a:rPr>
            <a:t>How to maintain stability while moving</a:t>
          </a:r>
          <a:endParaRPr lang="en-US">
            <a:latin typeface="+mj-lt"/>
          </a:endParaRPr>
        </a:p>
      </dgm:t>
    </dgm:pt>
    <dgm:pt modelId="{B7A7B796-B3A2-43F7-B8B4-FFC2E0888E3C}" type="parTrans" cxnId="{332ED1AB-8C76-411C-BC53-E70D92DB67A6}">
      <dgm:prSet/>
      <dgm:spPr/>
      <dgm:t>
        <a:bodyPr/>
        <a:lstStyle/>
        <a:p>
          <a:endParaRPr lang="en-US"/>
        </a:p>
      </dgm:t>
    </dgm:pt>
    <dgm:pt modelId="{254EAC0A-EAA1-4102-8ECF-37A7D0E6F785}" type="sibTrans" cxnId="{332ED1AB-8C76-411C-BC53-E70D92DB67A6}">
      <dgm:prSet/>
      <dgm:spPr/>
      <dgm:t>
        <a:bodyPr/>
        <a:lstStyle/>
        <a:p>
          <a:endParaRPr lang="en-US"/>
        </a:p>
      </dgm:t>
    </dgm:pt>
    <dgm:pt modelId="{1088AB8E-903E-5240-9D8D-F1E779DB7FEF}" type="pres">
      <dgm:prSet presAssocID="{D2255861-57F7-D34A-9C83-3C6EC50273CF}" presName="linearFlow" presStyleCnt="0">
        <dgm:presLayoutVars>
          <dgm:dir/>
          <dgm:resizeHandles val="exact"/>
        </dgm:presLayoutVars>
      </dgm:prSet>
      <dgm:spPr/>
    </dgm:pt>
    <dgm:pt modelId="{E73F5595-9BBD-374E-8070-AA63542BC788}" type="pres">
      <dgm:prSet presAssocID="{525511F3-A907-1B49-8E5E-959E14A8EAB4}" presName="composite" presStyleCnt="0"/>
      <dgm:spPr/>
    </dgm:pt>
    <dgm:pt modelId="{4EC2FA45-1694-854A-8310-9EB02266DBFA}" type="pres">
      <dgm:prSet presAssocID="{525511F3-A907-1B49-8E5E-959E14A8EAB4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64C798F-8D91-384F-809E-51703A4C0499}" type="pres">
      <dgm:prSet presAssocID="{525511F3-A907-1B49-8E5E-959E14A8EAB4}" presName="txShp" presStyleLbl="node1" presStyleIdx="0" presStyleCnt="3">
        <dgm:presLayoutVars>
          <dgm:bulletEnabled val="1"/>
        </dgm:presLayoutVars>
      </dgm:prSet>
      <dgm:spPr/>
    </dgm:pt>
    <dgm:pt modelId="{E1F1DAF6-0FAA-AB43-86E9-665EC2DD22BB}" type="pres">
      <dgm:prSet presAssocID="{545ED379-820E-CD4C-83E8-1BE946048770}" presName="spacing" presStyleCnt="0"/>
      <dgm:spPr/>
    </dgm:pt>
    <dgm:pt modelId="{0B3BD744-5419-2E4B-ABB5-C6E8619A6FB8}" type="pres">
      <dgm:prSet presAssocID="{2707DC33-965C-034D-B4D7-A340BAF30AF6}" presName="composite" presStyleCnt="0"/>
      <dgm:spPr/>
    </dgm:pt>
    <dgm:pt modelId="{7BDEC246-6A96-AC4E-B6FD-324DD8F600D7}" type="pres">
      <dgm:prSet presAssocID="{2707DC33-965C-034D-B4D7-A340BAF30AF6}" presName="imgShp" presStyleLbl="fgImgPlace1" presStyleIdx="1" presStyleCnt="3" custLinFactNeighborX="3049" custLinFactNeighborY="1525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1207F33-3911-144E-811C-434CEDAD3EFD}" type="pres">
      <dgm:prSet presAssocID="{2707DC33-965C-034D-B4D7-A340BAF30AF6}" presName="txShp" presStyleLbl="node1" presStyleIdx="1" presStyleCnt="3">
        <dgm:presLayoutVars>
          <dgm:bulletEnabled val="1"/>
        </dgm:presLayoutVars>
      </dgm:prSet>
      <dgm:spPr/>
    </dgm:pt>
    <dgm:pt modelId="{921E09E9-36C2-44E4-A45A-3F625ABB8D0A}" type="pres">
      <dgm:prSet presAssocID="{A3A33485-1CDC-9244-9E58-BC9339465173}" presName="spacing" presStyleCnt="0"/>
      <dgm:spPr/>
    </dgm:pt>
    <dgm:pt modelId="{069DE004-4CF0-4C88-8A2F-CF70A920C9DA}" type="pres">
      <dgm:prSet presAssocID="{F36F9632-5659-49C1-9FCC-42609C89AF55}" presName="composite" presStyleCnt="0"/>
      <dgm:spPr/>
    </dgm:pt>
    <dgm:pt modelId="{11961FA3-C934-4F2C-BC5B-4AF8380FF43F}" type="pres">
      <dgm:prSet presAssocID="{F36F9632-5659-49C1-9FCC-42609C89AF55}" presName="imgShp" presStyleLbl="fgImgPlace1" presStyleIdx="2" presStyleCnt="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AAC5BE73-B4DA-4AB6-A8CE-5930D0447AA8}" type="pres">
      <dgm:prSet presAssocID="{F36F9632-5659-49C1-9FCC-42609C89AF55}" presName="txShp" presStyleLbl="node1" presStyleIdx="2" presStyleCnt="3">
        <dgm:presLayoutVars>
          <dgm:bulletEnabled val="1"/>
        </dgm:presLayoutVars>
      </dgm:prSet>
      <dgm:spPr/>
    </dgm:pt>
  </dgm:ptLst>
  <dgm:cxnLst>
    <dgm:cxn modelId="{7A032B7E-4B4A-4AB1-89EF-B12104D071CF}" type="presOf" srcId="{F36F9632-5659-49C1-9FCC-42609C89AF55}" destId="{AAC5BE73-B4DA-4AB6-A8CE-5930D0447AA8}" srcOrd="0" destOrd="0" presId="urn:microsoft.com/office/officeart/2005/8/layout/vList3"/>
    <dgm:cxn modelId="{04052C8D-9A53-8D4B-9554-C1B4C0BD5DA0}" srcId="{D2255861-57F7-D34A-9C83-3C6EC50273CF}" destId="{525511F3-A907-1B49-8E5E-959E14A8EAB4}" srcOrd="0" destOrd="0" parTransId="{7578622B-71A8-3D46-8CC5-B7B2931B4FE2}" sibTransId="{545ED379-820E-CD4C-83E8-1BE946048770}"/>
    <dgm:cxn modelId="{332ED1AB-8C76-411C-BC53-E70D92DB67A6}" srcId="{D2255861-57F7-D34A-9C83-3C6EC50273CF}" destId="{F36F9632-5659-49C1-9FCC-42609C89AF55}" srcOrd="2" destOrd="0" parTransId="{B7A7B796-B3A2-43F7-B8B4-FFC2E0888E3C}" sibTransId="{254EAC0A-EAA1-4102-8ECF-37A7D0E6F785}"/>
    <dgm:cxn modelId="{89C136DD-D6EB-4844-8F5F-8B20E226C195}" srcId="{D2255861-57F7-D34A-9C83-3C6EC50273CF}" destId="{2707DC33-965C-034D-B4D7-A340BAF30AF6}" srcOrd="1" destOrd="0" parTransId="{569BFBA8-4148-514A-88BB-8B86313C7C11}" sibTransId="{A3A33485-1CDC-9244-9E58-BC9339465173}"/>
    <dgm:cxn modelId="{24BB50ED-3B86-494B-8C69-C394D59A57F1}" type="presOf" srcId="{525511F3-A907-1B49-8E5E-959E14A8EAB4}" destId="{C64C798F-8D91-384F-809E-51703A4C0499}" srcOrd="0" destOrd="0" presId="urn:microsoft.com/office/officeart/2005/8/layout/vList3"/>
    <dgm:cxn modelId="{70E080ED-2C93-B74F-9FD4-1F91B1E107D9}" type="presOf" srcId="{D2255861-57F7-D34A-9C83-3C6EC50273CF}" destId="{1088AB8E-903E-5240-9D8D-F1E779DB7FEF}" srcOrd="0" destOrd="0" presId="urn:microsoft.com/office/officeart/2005/8/layout/vList3"/>
    <dgm:cxn modelId="{8395B6F0-D470-4734-9A45-773CCB020145}" type="presOf" srcId="{2707DC33-965C-034D-B4D7-A340BAF30AF6}" destId="{C1207F33-3911-144E-811C-434CEDAD3EFD}" srcOrd="0" destOrd="0" presId="urn:microsoft.com/office/officeart/2005/8/layout/vList3"/>
    <dgm:cxn modelId="{4BBA5502-36F9-490B-B479-37E2633FF0DB}" type="presParOf" srcId="{1088AB8E-903E-5240-9D8D-F1E779DB7FEF}" destId="{E73F5595-9BBD-374E-8070-AA63542BC788}" srcOrd="0" destOrd="0" presId="urn:microsoft.com/office/officeart/2005/8/layout/vList3"/>
    <dgm:cxn modelId="{27D758A7-7973-4BC9-A2FF-EC3663686C57}" type="presParOf" srcId="{E73F5595-9BBD-374E-8070-AA63542BC788}" destId="{4EC2FA45-1694-854A-8310-9EB02266DBFA}" srcOrd="0" destOrd="0" presId="urn:microsoft.com/office/officeart/2005/8/layout/vList3"/>
    <dgm:cxn modelId="{1DD366F3-0C14-437E-8D01-667923662E83}" type="presParOf" srcId="{E73F5595-9BBD-374E-8070-AA63542BC788}" destId="{C64C798F-8D91-384F-809E-51703A4C0499}" srcOrd="1" destOrd="0" presId="urn:microsoft.com/office/officeart/2005/8/layout/vList3"/>
    <dgm:cxn modelId="{73C85141-CA22-41E9-8190-6F5B63E2F0C3}" type="presParOf" srcId="{1088AB8E-903E-5240-9D8D-F1E779DB7FEF}" destId="{E1F1DAF6-0FAA-AB43-86E9-665EC2DD22BB}" srcOrd="1" destOrd="0" presId="urn:microsoft.com/office/officeart/2005/8/layout/vList3"/>
    <dgm:cxn modelId="{F0DED27A-831E-41CD-B0E5-315C5FFDC82B}" type="presParOf" srcId="{1088AB8E-903E-5240-9D8D-F1E779DB7FEF}" destId="{0B3BD744-5419-2E4B-ABB5-C6E8619A6FB8}" srcOrd="2" destOrd="0" presId="urn:microsoft.com/office/officeart/2005/8/layout/vList3"/>
    <dgm:cxn modelId="{B1328303-AE1F-43BF-BAB8-4D961011F23F}" type="presParOf" srcId="{0B3BD744-5419-2E4B-ABB5-C6E8619A6FB8}" destId="{7BDEC246-6A96-AC4E-B6FD-324DD8F600D7}" srcOrd="0" destOrd="0" presId="urn:microsoft.com/office/officeart/2005/8/layout/vList3"/>
    <dgm:cxn modelId="{9DE24A33-B276-4713-BB4E-2B3AEC70F23D}" type="presParOf" srcId="{0B3BD744-5419-2E4B-ABB5-C6E8619A6FB8}" destId="{C1207F33-3911-144E-811C-434CEDAD3EFD}" srcOrd="1" destOrd="0" presId="urn:microsoft.com/office/officeart/2005/8/layout/vList3"/>
    <dgm:cxn modelId="{388FFD58-AA65-40EC-AAEE-81979EFD5470}" type="presParOf" srcId="{1088AB8E-903E-5240-9D8D-F1E779DB7FEF}" destId="{921E09E9-36C2-44E4-A45A-3F625ABB8D0A}" srcOrd="3" destOrd="0" presId="urn:microsoft.com/office/officeart/2005/8/layout/vList3"/>
    <dgm:cxn modelId="{9CE1E250-8154-4E75-965C-F8FC09905224}" type="presParOf" srcId="{1088AB8E-903E-5240-9D8D-F1E779DB7FEF}" destId="{069DE004-4CF0-4C88-8A2F-CF70A920C9DA}" srcOrd="4" destOrd="0" presId="urn:microsoft.com/office/officeart/2005/8/layout/vList3"/>
    <dgm:cxn modelId="{6F141447-78ED-4836-BEB8-B205B4DE22EB}" type="presParOf" srcId="{069DE004-4CF0-4C88-8A2F-CF70A920C9DA}" destId="{11961FA3-C934-4F2C-BC5B-4AF8380FF43F}" srcOrd="0" destOrd="0" presId="urn:microsoft.com/office/officeart/2005/8/layout/vList3"/>
    <dgm:cxn modelId="{4995A4BF-B9B9-4629-AD9D-EBD2446EF14A}" type="presParOf" srcId="{069DE004-4CF0-4C88-8A2F-CF70A920C9DA}" destId="{AAC5BE73-B4DA-4AB6-A8CE-5930D0447AA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C798F-8D91-384F-809E-51703A4C0499}">
      <dsp:nvSpPr>
        <dsp:cNvPr id="0" name=""/>
        <dsp:cNvSpPr/>
      </dsp:nvSpPr>
      <dsp:spPr>
        <a:xfrm rot="10800000">
          <a:off x="1846285" y="1942"/>
          <a:ext cx="6691285" cy="643545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786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</a:rPr>
            <a:t>How to detect staircases accurately? </a:t>
          </a:r>
        </a:p>
      </dsp:txBody>
      <dsp:txXfrm rot="10800000">
        <a:off x="2007171" y="1942"/>
        <a:ext cx="6530399" cy="643545"/>
      </dsp:txXfrm>
    </dsp:sp>
    <dsp:sp modelId="{4EC2FA45-1694-854A-8310-9EB02266DBFA}">
      <dsp:nvSpPr>
        <dsp:cNvPr id="0" name=""/>
        <dsp:cNvSpPr/>
      </dsp:nvSpPr>
      <dsp:spPr>
        <a:xfrm>
          <a:off x="1524512" y="1942"/>
          <a:ext cx="643545" cy="643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96DF2-96E3-1C48-A79D-7274A251766B}">
      <dsp:nvSpPr>
        <dsp:cNvPr id="0" name=""/>
        <dsp:cNvSpPr/>
      </dsp:nvSpPr>
      <dsp:spPr>
        <a:xfrm rot="10800000">
          <a:off x="1846285" y="837591"/>
          <a:ext cx="6691285" cy="643545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786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</a:rPr>
            <a:t>How to count number of steps in a staircase? </a:t>
          </a:r>
        </a:p>
      </dsp:txBody>
      <dsp:txXfrm rot="10800000">
        <a:off x="2007171" y="837591"/>
        <a:ext cx="6530399" cy="643545"/>
      </dsp:txXfrm>
    </dsp:sp>
    <dsp:sp modelId="{3F5E85A2-87F6-C541-95F1-BBE8F3C0AFF3}">
      <dsp:nvSpPr>
        <dsp:cNvPr id="0" name=""/>
        <dsp:cNvSpPr/>
      </dsp:nvSpPr>
      <dsp:spPr>
        <a:xfrm>
          <a:off x="1524512" y="837591"/>
          <a:ext cx="643545" cy="643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846285" y="1673240"/>
          <a:ext cx="6691285" cy="643545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786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</a:rPr>
            <a:t>How to collect a data set?</a:t>
          </a:r>
        </a:p>
      </dsp:txBody>
      <dsp:txXfrm rot="10800000">
        <a:off x="2007171" y="1673240"/>
        <a:ext cx="6530399" cy="643545"/>
      </dsp:txXfrm>
    </dsp:sp>
    <dsp:sp modelId="{9D858E07-ACA8-294F-9328-D149120CFB03}">
      <dsp:nvSpPr>
        <dsp:cNvPr id="0" name=""/>
        <dsp:cNvSpPr/>
      </dsp:nvSpPr>
      <dsp:spPr>
        <a:xfrm>
          <a:off x="1524512" y="1673240"/>
          <a:ext cx="643545" cy="643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07F33-3911-144E-811C-434CEDAD3EFD}">
      <dsp:nvSpPr>
        <dsp:cNvPr id="0" name=""/>
        <dsp:cNvSpPr/>
      </dsp:nvSpPr>
      <dsp:spPr>
        <a:xfrm rot="10800000">
          <a:off x="1846285" y="2508889"/>
          <a:ext cx="6691285" cy="643545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786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</a:rPr>
            <a:t>How to get boundary lines of staircase?</a:t>
          </a:r>
        </a:p>
      </dsp:txBody>
      <dsp:txXfrm rot="10800000">
        <a:off x="2007171" y="2508889"/>
        <a:ext cx="6530399" cy="643545"/>
      </dsp:txXfrm>
    </dsp:sp>
    <dsp:sp modelId="{7BDEC246-6A96-AC4E-B6FD-324DD8F600D7}">
      <dsp:nvSpPr>
        <dsp:cNvPr id="0" name=""/>
        <dsp:cNvSpPr/>
      </dsp:nvSpPr>
      <dsp:spPr>
        <a:xfrm>
          <a:off x="1544134" y="2518703"/>
          <a:ext cx="643545" cy="643545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2B088-34E0-4903-B33D-5603DA68EBFC}">
      <dsp:nvSpPr>
        <dsp:cNvPr id="0" name=""/>
        <dsp:cNvSpPr/>
      </dsp:nvSpPr>
      <dsp:spPr>
        <a:xfrm rot="10800000">
          <a:off x="1846285" y="3344538"/>
          <a:ext cx="6691285" cy="643545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786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</a:rPr>
            <a:t>How to host implemented models?</a:t>
          </a:r>
        </a:p>
      </dsp:txBody>
      <dsp:txXfrm rot="10800000">
        <a:off x="2007171" y="3344538"/>
        <a:ext cx="6530399" cy="643545"/>
      </dsp:txXfrm>
    </dsp:sp>
    <dsp:sp modelId="{E608D178-EFA2-4B86-808B-32C371740CB8}">
      <dsp:nvSpPr>
        <dsp:cNvPr id="0" name=""/>
        <dsp:cNvSpPr/>
      </dsp:nvSpPr>
      <dsp:spPr>
        <a:xfrm>
          <a:off x="1524512" y="3344538"/>
          <a:ext cx="643545" cy="64354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B2330-9241-CA4E-92E8-E5CA10B0953A}">
      <dsp:nvSpPr>
        <dsp:cNvPr id="0" name=""/>
        <dsp:cNvSpPr/>
      </dsp:nvSpPr>
      <dsp:spPr>
        <a:xfrm rot="10800000">
          <a:off x="1846285" y="4180188"/>
          <a:ext cx="6691285" cy="643545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786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</a:rPr>
            <a:t>How to integrate with robot?</a:t>
          </a:r>
        </a:p>
      </dsp:txBody>
      <dsp:txXfrm rot="10800000">
        <a:off x="2007171" y="4180188"/>
        <a:ext cx="6530399" cy="643545"/>
      </dsp:txXfrm>
    </dsp:sp>
    <dsp:sp modelId="{120E17CA-845F-4145-A0CF-76BB148212C3}">
      <dsp:nvSpPr>
        <dsp:cNvPr id="0" name=""/>
        <dsp:cNvSpPr/>
      </dsp:nvSpPr>
      <dsp:spPr>
        <a:xfrm>
          <a:off x="1524512" y="4180188"/>
          <a:ext cx="643545" cy="643545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C798F-8D91-384F-809E-51703A4C0499}">
      <dsp:nvSpPr>
        <dsp:cNvPr id="0" name=""/>
        <dsp:cNvSpPr/>
      </dsp:nvSpPr>
      <dsp:spPr>
        <a:xfrm rot="10800000">
          <a:off x="1931460" y="3637"/>
          <a:ext cx="6691285" cy="98424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  <a:cs typeface="Arial" panose="020B0604020202020204" pitchFamily="34" charset="0"/>
            </a:rPr>
            <a:t>How to move robot with legs</a:t>
          </a:r>
          <a:r>
            <a:rPr lang="en-US" sz="2600" kern="1200">
              <a:latin typeface="+mj-lt"/>
            </a:rPr>
            <a:t>? </a:t>
          </a:r>
        </a:p>
      </dsp:txBody>
      <dsp:txXfrm rot="10800000">
        <a:off x="2177521" y="3637"/>
        <a:ext cx="6445224" cy="984246"/>
      </dsp:txXfrm>
    </dsp:sp>
    <dsp:sp modelId="{4EC2FA45-1694-854A-8310-9EB02266DBFA}">
      <dsp:nvSpPr>
        <dsp:cNvPr id="0" name=""/>
        <dsp:cNvSpPr/>
      </dsp:nvSpPr>
      <dsp:spPr>
        <a:xfrm>
          <a:off x="1439337" y="3637"/>
          <a:ext cx="984246" cy="98424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96DF2-96E3-1C48-A79D-7274A251766B}">
      <dsp:nvSpPr>
        <dsp:cNvPr id="0" name=""/>
        <dsp:cNvSpPr/>
      </dsp:nvSpPr>
      <dsp:spPr>
        <a:xfrm rot="10800000">
          <a:off x="1931460" y="1281688"/>
          <a:ext cx="6691285" cy="98424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  <a:cs typeface="Arial" panose="020B0604020202020204" pitchFamily="34" charset="0"/>
            </a:rPr>
            <a:t>How to control speed between legs</a:t>
          </a:r>
          <a:r>
            <a:rPr lang="en-US" sz="2600" kern="1200">
              <a:latin typeface="+mj-lt"/>
            </a:rPr>
            <a:t>? </a:t>
          </a:r>
        </a:p>
      </dsp:txBody>
      <dsp:txXfrm rot="10800000">
        <a:off x="2177521" y="1281688"/>
        <a:ext cx="6445224" cy="984246"/>
      </dsp:txXfrm>
    </dsp:sp>
    <dsp:sp modelId="{3F5E85A2-87F6-C541-95F1-BBE8F3C0AFF3}">
      <dsp:nvSpPr>
        <dsp:cNvPr id="0" name=""/>
        <dsp:cNvSpPr/>
      </dsp:nvSpPr>
      <dsp:spPr>
        <a:xfrm>
          <a:off x="1439337" y="1281688"/>
          <a:ext cx="984246" cy="98424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7AB0E-B6A3-F548-BB8E-E376D3F01825}">
      <dsp:nvSpPr>
        <dsp:cNvPr id="0" name=""/>
        <dsp:cNvSpPr/>
      </dsp:nvSpPr>
      <dsp:spPr>
        <a:xfrm rot="10800000">
          <a:off x="1931460" y="2559740"/>
          <a:ext cx="6691285" cy="98424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  <a:cs typeface="Arial" panose="020B0604020202020204" pitchFamily="34" charset="0"/>
            </a:rPr>
            <a:t>How to correctly move between steps and how to manage distance between legs</a:t>
          </a:r>
          <a:r>
            <a:rPr lang="en-US" sz="2600" kern="1200">
              <a:latin typeface="+mj-lt"/>
            </a:rPr>
            <a:t>?</a:t>
          </a:r>
        </a:p>
      </dsp:txBody>
      <dsp:txXfrm rot="10800000">
        <a:off x="2177521" y="2559740"/>
        <a:ext cx="6445224" cy="984246"/>
      </dsp:txXfrm>
    </dsp:sp>
    <dsp:sp modelId="{9D858E07-ACA8-294F-9328-D149120CFB03}">
      <dsp:nvSpPr>
        <dsp:cNvPr id="0" name=""/>
        <dsp:cNvSpPr/>
      </dsp:nvSpPr>
      <dsp:spPr>
        <a:xfrm>
          <a:off x="1439337" y="2559740"/>
          <a:ext cx="984246" cy="98424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07F33-3911-144E-811C-434CEDAD3EFD}">
      <dsp:nvSpPr>
        <dsp:cNvPr id="0" name=""/>
        <dsp:cNvSpPr/>
      </dsp:nvSpPr>
      <dsp:spPr>
        <a:xfrm rot="10800000">
          <a:off x="1931460" y="3837792"/>
          <a:ext cx="6691285" cy="98424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4025" tIns="99060" rIns="184912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  <a:cs typeface="Arial" panose="020B0604020202020204" pitchFamily="34" charset="0"/>
            </a:rPr>
            <a:t>How to manage weight between legs</a:t>
          </a:r>
          <a:r>
            <a:rPr lang="en-US" sz="2600" kern="1200">
              <a:latin typeface="+mj-lt"/>
            </a:rPr>
            <a:t>?</a:t>
          </a:r>
        </a:p>
      </dsp:txBody>
      <dsp:txXfrm rot="10800000">
        <a:off x="2177521" y="3837792"/>
        <a:ext cx="6445224" cy="984246"/>
      </dsp:txXfrm>
    </dsp:sp>
    <dsp:sp modelId="{7BDEC246-6A96-AC4E-B6FD-324DD8F600D7}">
      <dsp:nvSpPr>
        <dsp:cNvPr id="0" name=""/>
        <dsp:cNvSpPr/>
      </dsp:nvSpPr>
      <dsp:spPr>
        <a:xfrm>
          <a:off x="1469347" y="3841429"/>
          <a:ext cx="984246" cy="98424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38779-BD7A-412E-A9E7-938395F51A8D}">
      <dsp:nvSpPr>
        <dsp:cNvPr id="0" name=""/>
        <dsp:cNvSpPr/>
      </dsp:nvSpPr>
      <dsp:spPr>
        <a:xfrm rot="5400000">
          <a:off x="-156100" y="158087"/>
          <a:ext cx="1040667" cy="7284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/>
            </a:rPr>
            <a:t>50</a:t>
          </a:r>
          <a:r>
            <a:rPr lang="en-US" sz="2400" kern="1200"/>
            <a:t>%</a:t>
          </a:r>
        </a:p>
      </dsp:txBody>
      <dsp:txXfrm rot="-5400000">
        <a:off x="1" y="366221"/>
        <a:ext cx="728467" cy="312200"/>
      </dsp:txXfrm>
    </dsp:sp>
    <dsp:sp modelId="{37C52BA1-7A7E-4825-BFBB-DE4818060397}">
      <dsp:nvSpPr>
        <dsp:cNvPr id="0" name=""/>
        <dsp:cNvSpPr/>
      </dsp:nvSpPr>
      <dsp:spPr>
        <a:xfrm rot="5400000">
          <a:off x="5551163" y="-4820709"/>
          <a:ext cx="676789" cy="103221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  <a:ea typeface="+mj-lt"/>
              <a:cs typeface="Arial"/>
            </a:rPr>
            <a:t>How to move robot using walking pattern</a:t>
          </a:r>
        </a:p>
      </dsp:txBody>
      <dsp:txXfrm rot="-5400000">
        <a:off x="728467" y="35025"/>
        <a:ext cx="10289143" cy="610713"/>
      </dsp:txXfrm>
    </dsp:sp>
    <dsp:sp modelId="{803CA938-DC1A-4751-B64E-FE9AFF832480}">
      <dsp:nvSpPr>
        <dsp:cNvPr id="0" name=""/>
        <dsp:cNvSpPr/>
      </dsp:nvSpPr>
      <dsp:spPr>
        <a:xfrm rot="5400000">
          <a:off x="-156100" y="1048764"/>
          <a:ext cx="1040667" cy="7284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70%</a:t>
          </a:r>
        </a:p>
      </dsp:txBody>
      <dsp:txXfrm rot="-5400000">
        <a:off x="1" y="1256898"/>
        <a:ext cx="728467" cy="312200"/>
      </dsp:txXfrm>
    </dsp:sp>
    <dsp:sp modelId="{86714D37-009C-450D-9F49-803C7A60DFF0}">
      <dsp:nvSpPr>
        <dsp:cNvPr id="0" name=""/>
        <dsp:cNvSpPr/>
      </dsp:nvSpPr>
      <dsp:spPr>
        <a:xfrm rot="5400000">
          <a:off x="5551341" y="-3930210"/>
          <a:ext cx="676433" cy="103221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Calibri"/>
              <a:ea typeface="+mj-lt"/>
              <a:cs typeface="Calibri"/>
            </a:rPr>
            <a:t>How to </a:t>
          </a:r>
          <a:r>
            <a:rPr lang="en-US" sz="2400" kern="1200"/>
            <a:t>balance between legs</a:t>
          </a:r>
        </a:p>
      </dsp:txBody>
      <dsp:txXfrm rot="-5400000">
        <a:off x="728468" y="925684"/>
        <a:ext cx="10289160" cy="610391"/>
      </dsp:txXfrm>
    </dsp:sp>
    <dsp:sp modelId="{B377F459-DD4D-446D-AD7A-064C2BF8D014}">
      <dsp:nvSpPr>
        <dsp:cNvPr id="0" name=""/>
        <dsp:cNvSpPr/>
      </dsp:nvSpPr>
      <dsp:spPr>
        <a:xfrm rot="5400000">
          <a:off x="-156100" y="1939440"/>
          <a:ext cx="1040667" cy="7284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/>
            </a:rPr>
            <a:t>90</a:t>
          </a:r>
          <a:r>
            <a:rPr lang="en-US" sz="2400" kern="1200"/>
            <a:t>%</a:t>
          </a:r>
          <a:endParaRPr lang="en-US" sz="2400" kern="1200">
            <a:latin typeface="Calibri"/>
            <a:ea typeface="+mj-lt"/>
            <a:cs typeface="Calibri"/>
          </a:endParaRPr>
        </a:p>
      </dsp:txBody>
      <dsp:txXfrm rot="-5400000">
        <a:off x="1" y="2147574"/>
        <a:ext cx="728467" cy="312200"/>
      </dsp:txXfrm>
    </dsp:sp>
    <dsp:sp modelId="{B37B7367-E952-4FF5-9EF1-05A59215554E}">
      <dsp:nvSpPr>
        <dsp:cNvPr id="0" name=""/>
        <dsp:cNvSpPr/>
      </dsp:nvSpPr>
      <dsp:spPr>
        <a:xfrm rot="5400000">
          <a:off x="5551341" y="-3039533"/>
          <a:ext cx="676433" cy="103221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  <a:ea typeface="+mj-lt"/>
              <a:cs typeface="+mj-lt"/>
            </a:rPr>
            <a:t> How to climb staircases using pattern                                                                          </a:t>
          </a:r>
          <a:endParaRPr lang="en-US" sz="2400" kern="1200">
            <a:ea typeface="+mj-lt"/>
          </a:endParaRPr>
        </a:p>
      </dsp:txBody>
      <dsp:txXfrm rot="-5400000">
        <a:off x="728468" y="1816361"/>
        <a:ext cx="10289160" cy="610391"/>
      </dsp:txXfrm>
    </dsp:sp>
    <dsp:sp modelId="{8BAA699A-945F-4C74-9E9D-1C41C7F4FA51}">
      <dsp:nvSpPr>
        <dsp:cNvPr id="0" name=""/>
        <dsp:cNvSpPr/>
      </dsp:nvSpPr>
      <dsp:spPr>
        <a:xfrm rot="5400000">
          <a:off x="-156100" y="2830117"/>
          <a:ext cx="1040667" cy="7284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/>
            </a:rPr>
            <a:t>100</a:t>
          </a:r>
          <a:r>
            <a:rPr lang="en-US" sz="2400" kern="1200"/>
            <a:t>%</a:t>
          </a:r>
          <a:r>
            <a:rPr lang="en-US" sz="2400" kern="1200">
              <a:latin typeface="Calibri"/>
            </a:rPr>
            <a:t> </a:t>
          </a:r>
          <a:endParaRPr lang="en-US" sz="2400" kern="1200"/>
        </a:p>
      </dsp:txBody>
      <dsp:txXfrm rot="-5400000">
        <a:off x="1" y="3038251"/>
        <a:ext cx="728467" cy="312200"/>
      </dsp:txXfrm>
    </dsp:sp>
    <dsp:sp modelId="{42CD3160-F4CA-4A78-9881-7D248171C153}">
      <dsp:nvSpPr>
        <dsp:cNvPr id="0" name=""/>
        <dsp:cNvSpPr/>
      </dsp:nvSpPr>
      <dsp:spPr>
        <a:xfrm rot="5400000">
          <a:off x="5551341" y="-2148856"/>
          <a:ext cx="676433" cy="103221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latin typeface="+mj-lt"/>
              <a:cs typeface="Arial"/>
            </a:rPr>
            <a:t>Integrate </a:t>
          </a:r>
          <a:r>
            <a:rPr lang="en-US" sz="2400" kern="1200">
              <a:latin typeface="+mj-lt"/>
              <a:ea typeface="+mj-lt"/>
              <a:cs typeface="Arial"/>
            </a:rPr>
            <a:t>with other component and testing</a:t>
          </a:r>
          <a:endParaRPr lang="en-US" sz="2400" kern="1200">
            <a:cs typeface="Arial"/>
          </a:endParaRPr>
        </a:p>
      </dsp:txBody>
      <dsp:txXfrm rot="-5400000">
        <a:off x="728468" y="2707038"/>
        <a:ext cx="10289160" cy="6103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C798F-8D91-384F-809E-51703A4C0499}">
      <dsp:nvSpPr>
        <dsp:cNvPr id="0" name=""/>
        <dsp:cNvSpPr/>
      </dsp:nvSpPr>
      <dsp:spPr>
        <a:xfrm rot="10800000">
          <a:off x="2020750" y="308"/>
          <a:ext cx="6691285" cy="134140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  <a:cs typeface="Arial"/>
            </a:rPr>
            <a:t>When it starts to walk and climb stairs control it’s stability is the main part</a:t>
          </a:r>
          <a:r>
            <a:rPr lang="en-US" sz="2800" kern="1200">
              <a:latin typeface="+mj-lt"/>
            </a:rPr>
            <a:t> </a:t>
          </a:r>
        </a:p>
      </dsp:txBody>
      <dsp:txXfrm rot="10800000">
        <a:off x="2356101" y="308"/>
        <a:ext cx="6355934" cy="1341406"/>
      </dsp:txXfrm>
    </dsp:sp>
    <dsp:sp modelId="{4EC2FA45-1694-854A-8310-9EB02266DBFA}">
      <dsp:nvSpPr>
        <dsp:cNvPr id="0" name=""/>
        <dsp:cNvSpPr/>
      </dsp:nvSpPr>
      <dsp:spPr>
        <a:xfrm>
          <a:off x="1350047" y="308"/>
          <a:ext cx="1341406" cy="134140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07F33-3911-144E-811C-434CEDAD3EFD}">
      <dsp:nvSpPr>
        <dsp:cNvPr id="0" name=""/>
        <dsp:cNvSpPr/>
      </dsp:nvSpPr>
      <dsp:spPr>
        <a:xfrm rot="10800000">
          <a:off x="2020750" y="1742134"/>
          <a:ext cx="6691285" cy="134140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106680" rIns="199136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  <a:cs typeface="Arial"/>
            </a:rPr>
            <a:t>How to convert walking pattern to mechanical property</a:t>
          </a:r>
          <a:r>
            <a:rPr lang="en-US" sz="2800" kern="1200">
              <a:latin typeface="+mj-lt"/>
            </a:rPr>
            <a:t>?</a:t>
          </a:r>
        </a:p>
      </dsp:txBody>
      <dsp:txXfrm rot="10800000">
        <a:off x="2356101" y="1742134"/>
        <a:ext cx="6355934" cy="1341406"/>
      </dsp:txXfrm>
    </dsp:sp>
    <dsp:sp modelId="{7BDEC246-6A96-AC4E-B6FD-324DD8F600D7}">
      <dsp:nvSpPr>
        <dsp:cNvPr id="0" name=""/>
        <dsp:cNvSpPr/>
      </dsp:nvSpPr>
      <dsp:spPr>
        <a:xfrm>
          <a:off x="1390946" y="1762591"/>
          <a:ext cx="1341406" cy="134140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5BE73-B4DA-4AB6-A8CE-5930D0447AA8}">
      <dsp:nvSpPr>
        <dsp:cNvPr id="0" name=""/>
        <dsp:cNvSpPr/>
      </dsp:nvSpPr>
      <dsp:spPr>
        <a:xfrm rot="10800000">
          <a:off x="2020750" y="3483961"/>
          <a:ext cx="6691285" cy="134140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523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  <a:cs typeface="Arial"/>
            </a:rPr>
            <a:t>How to maintain stability while moving</a:t>
          </a:r>
          <a:endParaRPr lang="en-US" sz="2800" kern="1200">
            <a:latin typeface="+mj-lt"/>
          </a:endParaRPr>
        </a:p>
      </dsp:txBody>
      <dsp:txXfrm rot="10800000">
        <a:off x="2356101" y="3483961"/>
        <a:ext cx="6355934" cy="1341406"/>
      </dsp:txXfrm>
    </dsp:sp>
    <dsp:sp modelId="{11961FA3-C934-4F2C-BC5B-4AF8380FF43F}">
      <dsp:nvSpPr>
        <dsp:cNvPr id="0" name=""/>
        <dsp:cNvSpPr/>
      </dsp:nvSpPr>
      <dsp:spPr>
        <a:xfrm>
          <a:off x="1350047" y="3483961"/>
          <a:ext cx="1341406" cy="134140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A90D1-1336-4C01-8437-690955469FE4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IT18216974</a:t>
            </a:r>
            <a:r>
              <a:rPr lang="en-US" sz="1800">
                <a:solidFill>
                  <a:schemeClr val="tx1"/>
                </a:solidFill>
              </a:rPr>
              <a:t>   |   Jayawardana J.T.H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-Vira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CF615B-FF57-4442-9E6D-1C68C6E5C47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IT18217100</a:t>
            </a:r>
            <a:r>
              <a:rPr lang="en-US" sz="1800">
                <a:solidFill>
                  <a:schemeClr val="tx1"/>
                </a:solidFill>
              </a:rPr>
              <a:t>   |   Dilshan H.V.V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121194572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-Hansa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CF615B-FF57-4442-9E6D-1C68C6E5C47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IT18220834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Wijethilaka</a:t>
            </a:r>
            <a:r>
              <a:rPr lang="en-US" sz="1800">
                <a:solidFill>
                  <a:schemeClr val="tx1"/>
                </a:solidFill>
              </a:rPr>
              <a:t> R.G.K.H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205627557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-Thanush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CF615B-FF57-4442-9E6D-1C68C6E5C478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IT18212150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Balasooriya</a:t>
            </a:r>
            <a:r>
              <a:rPr lang="en-US" sz="1800">
                <a:solidFill>
                  <a:schemeClr val="tx1"/>
                </a:solidFill>
              </a:rPr>
              <a:t> T.D  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155181797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CEA7E1-B219-477A-90EF-D97F9EB682B7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IT18216974</a:t>
            </a:r>
            <a:r>
              <a:rPr lang="en-US" sz="1800">
                <a:solidFill>
                  <a:schemeClr val="tx1"/>
                </a:solidFill>
              </a:rPr>
              <a:t>   |   Jayawardana J.T.H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-Vira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F6120-9E5D-4333-BA49-FC4FE149B93D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IT18217100</a:t>
            </a:r>
            <a:r>
              <a:rPr lang="en-US" sz="1800">
                <a:solidFill>
                  <a:schemeClr val="tx1"/>
                </a:solidFill>
              </a:rPr>
              <a:t>   |   Dilshan H.V.V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166154381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-Hansa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A54709-F9A6-4C5E-B78A-8D610552FDC2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IT18220834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Wijethilaka</a:t>
            </a:r>
            <a:r>
              <a:rPr lang="en-US" sz="1800">
                <a:solidFill>
                  <a:schemeClr val="tx1"/>
                </a:solidFill>
              </a:rPr>
              <a:t> R.G.K.H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219654860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-Thanush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A7D2E-8F27-4938-8051-5ECA42EA0D26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IT18212150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Balasooriya</a:t>
            </a:r>
            <a:r>
              <a:rPr lang="en-US" sz="1800">
                <a:solidFill>
                  <a:schemeClr val="tx1"/>
                </a:solidFill>
              </a:rPr>
              <a:t> T.D  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78521228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IT18216974</a:t>
            </a:r>
            <a:r>
              <a:rPr lang="en-US" sz="1800">
                <a:solidFill>
                  <a:schemeClr val="tx1"/>
                </a:solidFill>
              </a:rPr>
              <a:t>   |   Jayawardana J.T.H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-Vira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IT18217100</a:t>
            </a:r>
            <a:r>
              <a:rPr lang="en-US" sz="1800">
                <a:solidFill>
                  <a:schemeClr val="tx1"/>
                </a:solidFill>
              </a:rPr>
              <a:t>   |   Dilshan H.V.V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42730677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6/13/2022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5" r:id="rId4"/>
    <p:sldLayoutId id="2147483668" r:id="rId5"/>
    <p:sldLayoutId id="2147483670" r:id="rId6"/>
    <p:sldLayoutId id="2147483662" r:id="rId7"/>
    <p:sldLayoutId id="2147483651" r:id="rId8"/>
    <p:sldLayoutId id="2147483664" r:id="rId9"/>
    <p:sldLayoutId id="2147483660" r:id="rId10"/>
    <p:sldLayoutId id="2147483666" r:id="rId11"/>
    <p:sldLayoutId id="2147483667" r:id="rId12"/>
    <p:sldLayoutId id="2147483669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ransition spd="slow">
    <p:wipe/>
  </p:transition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en.wikipedia.org/wiki/TensorFlow" TargetMode="External"/><Relationship Id="rId7" Type="http://schemas.openxmlformats.org/officeDocument/2006/relationships/hyperlink" Target="https://www.embarcados.com.br/opencv-2-4-9-qt5-ubuntu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www.freesion.com/article/90511075488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blog.toright.com/posts/6725/google-colab-free-gpu-ai-train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s://scaron.info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exels.com/vectors/preview/71539/man-climbing-stairs-sequence-frames-silhouette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henextblogs.blogspot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henextblogs.blogspot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henextblogs.blogspot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thenextblogs.blogspot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Train robot to climb stairs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01936D-A95D-4BD0-AC03-1AB73382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46" y="2217615"/>
            <a:ext cx="5916889" cy="3878385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21_22-J 34</a:t>
            </a: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49" y="968241"/>
            <a:ext cx="3863702" cy="5531118"/>
          </a:xfrm>
          <a:ln>
            <a:solidFill>
              <a:schemeClr val="tx1"/>
            </a:solidFill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6419"/>
            <a:ext cx="11684000" cy="792162"/>
          </a:xfrm>
        </p:spPr>
        <p:txBody>
          <a:bodyPr>
            <a:normAutofit/>
          </a:bodyPr>
          <a:lstStyle/>
          <a:p>
            <a:r>
              <a:rPr lang="en-US">
                <a:latin typeface="+mj-lt"/>
              </a:rPr>
              <a:t>Methodology Cont...</a:t>
            </a:r>
          </a:p>
        </p:txBody>
      </p:sp>
    </p:spTree>
    <p:extLst>
      <p:ext uri="{BB962C8B-B14F-4D97-AF65-F5344CB8AC3E}">
        <p14:creationId xmlns:p14="http://schemas.microsoft.com/office/powerpoint/2010/main" val="143896954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Methodology Cont...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A5B8-0B5D-46DE-8D1C-F746CBC5A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latin typeface="+mj-lt"/>
              </a:rPr>
              <a:t>Used technologies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>
                <a:latin typeface="+mj-lt"/>
              </a:rPr>
              <a:t>Staircase Identification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>
                <a:latin typeface="+mj-lt"/>
              </a:rPr>
              <a:t>VGG 16 – CNN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err="1">
                <a:latin typeface="+mj-lt"/>
              </a:rPr>
              <a:t>TensorFlow</a:t>
            </a:r>
            <a:endParaRPr lang="en-US" sz="2000">
              <a:latin typeface="+mj-lt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>
                <a:latin typeface="+mj-lt"/>
              </a:rPr>
              <a:t>Staircase Boundary Detection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>
                <a:latin typeface="+mj-lt"/>
              </a:rPr>
              <a:t>YOLO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>
                <a:latin typeface="+mj-lt"/>
              </a:rPr>
              <a:t>Number of Steps Count Model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 err="1">
                <a:latin typeface="+mj-lt"/>
              </a:rPr>
              <a:t>OpenCV</a:t>
            </a:r>
            <a:r>
              <a:rPr lang="en-US" sz="2000">
                <a:latin typeface="+mj-lt"/>
              </a:rPr>
              <a:t> – (</a:t>
            </a:r>
            <a:r>
              <a:rPr lang="en-US" sz="2000" b="0" i="0">
                <a:solidFill>
                  <a:srgbClr val="000000"/>
                </a:solidFill>
                <a:effectLst/>
                <a:latin typeface="+mj-lt"/>
              </a:rPr>
              <a:t>Probabilistic Hough Transform, Canny Edge Detection)</a:t>
            </a:r>
            <a:endParaRPr lang="en-US" sz="2000">
              <a:latin typeface="+mj-lt"/>
            </a:endParaRPr>
          </a:p>
          <a:p>
            <a:pPr marL="971550" lvl="1" indent="-514350">
              <a:buFont typeface="+mj-lt"/>
              <a:buAutoNum type="alphaLcPeriod"/>
            </a:pPr>
            <a:r>
              <a:rPr lang="en-US" sz="2400">
                <a:latin typeface="+mj-lt"/>
              </a:rPr>
              <a:t>IDE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>
                <a:latin typeface="+mj-lt"/>
              </a:rPr>
              <a:t>Google Co-lab</a:t>
            </a:r>
          </a:p>
          <a:p>
            <a:pPr marL="1371600" lvl="2" indent="-514350">
              <a:buFont typeface="Wingdings" panose="05000000000000000000" pitchFamily="2" charset="2"/>
              <a:buChar char="ü"/>
            </a:pPr>
            <a:r>
              <a:rPr lang="en-US" sz="2000">
                <a:latin typeface="+mj-lt"/>
              </a:rPr>
              <a:t>VS-code</a:t>
            </a:r>
          </a:p>
          <a:p>
            <a:pPr lvl="2"/>
            <a:endParaRPr lang="en-US">
              <a:latin typeface="+mj-lt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7381130-8A90-4726-9C9F-4E0E1DAC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13799" y="5006530"/>
            <a:ext cx="1500248" cy="127862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BDB5F28-F0F9-47B5-B0CE-2BAD83D3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4025" y="1248336"/>
            <a:ext cx="5073175" cy="2621903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149AB6-44AD-44D1-BA73-80F3994B17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14047" y="4960492"/>
            <a:ext cx="2163906" cy="129834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CDC1990-1F0E-4793-8365-19EC56ABC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177953" y="4891777"/>
            <a:ext cx="1500248" cy="150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2171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CEA8-A4A6-456F-BC68-181038B8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B3A5-80C8-4CCC-AF48-5CA9BF1D4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6048499" cy="51816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>
                <a:latin typeface="+mj-lt"/>
                <a:cs typeface="Arial" panose="020B0604020202020204" pitchFamily="34" charset="0"/>
              </a:rPr>
              <a:t>Defined a model to identify staircase features. 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+mj-lt"/>
                <a:cs typeface="Arial" panose="020B0604020202020204" pitchFamily="34" charset="0"/>
              </a:rPr>
              <a:t>Defined a model to identify number of steps in a staircase. 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+mj-lt"/>
                <a:cs typeface="Arial" panose="020B0604020202020204" pitchFamily="34" charset="0"/>
              </a:rPr>
              <a:t>Defined a model to detect boundary lines of staircase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+mj-lt"/>
                <a:cs typeface="Arial" panose="020B0604020202020204" pitchFamily="34" charset="0"/>
              </a:rPr>
              <a:t>Deploy models in cloud space and implement APIs</a:t>
            </a:r>
          </a:p>
          <a:p>
            <a:pPr algn="just">
              <a:lnSpc>
                <a:spcPct val="150000"/>
              </a:lnSpc>
            </a:pPr>
            <a:endParaRPr lang="en-US" sz="240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D5477979-4187-8FF6-3CCC-2DAB52C7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954" y="1403264"/>
            <a:ext cx="4612256" cy="46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093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Evidences for the completion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E291E9-5710-42BD-B369-9E59B80A0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49" y="1096962"/>
            <a:ext cx="9655101" cy="4132914"/>
          </a:xfr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8FA53-2AB1-4FFE-AEFF-9292329A85F0}"/>
              </a:ext>
            </a:extLst>
          </p:cNvPr>
          <p:cNvSpPr txBox="1"/>
          <p:nvPr/>
        </p:nvSpPr>
        <p:spPr>
          <a:xfrm>
            <a:off x="4353702" y="5650676"/>
            <a:ext cx="348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Check output with positive image</a:t>
            </a:r>
          </a:p>
        </p:txBody>
      </p:sp>
    </p:spTree>
    <p:extLst>
      <p:ext uri="{BB962C8B-B14F-4D97-AF65-F5344CB8AC3E}">
        <p14:creationId xmlns:p14="http://schemas.microsoft.com/office/powerpoint/2010/main" val="361499859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Evidences for the completion cont.…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A2116-4A99-440E-A8F3-760C8451FA67}"/>
              </a:ext>
            </a:extLst>
          </p:cNvPr>
          <p:cNvSpPr txBox="1"/>
          <p:nvPr/>
        </p:nvSpPr>
        <p:spPr>
          <a:xfrm>
            <a:off x="4433399" y="5732310"/>
            <a:ext cx="307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Get Staircase Boundary Lines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46" y="1096962"/>
            <a:ext cx="9355908" cy="453947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944423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Evidences for the completion cont.…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60B3E-B5A7-4905-8F78-FAED662CC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22" y="2144340"/>
            <a:ext cx="3484674" cy="2567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9A9D08-E22A-4843-A524-B0362E10B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6" y="2082501"/>
            <a:ext cx="5082028" cy="2689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99A1701-22E4-4F42-B2F6-77DBB6347F22}"/>
              </a:ext>
            </a:extLst>
          </p:cNvPr>
          <p:cNvSpPr/>
          <p:nvPr/>
        </p:nvSpPr>
        <p:spPr>
          <a:xfrm>
            <a:off x="6602518" y="2952245"/>
            <a:ext cx="510639" cy="95002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A2116-4A99-440E-A8F3-760C8451FA67}"/>
              </a:ext>
            </a:extLst>
          </p:cNvPr>
          <p:cNvSpPr txBox="1"/>
          <p:nvPr/>
        </p:nvSpPr>
        <p:spPr>
          <a:xfrm>
            <a:off x="3933740" y="5662640"/>
            <a:ext cx="432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Cropped Image After Get Boundary Lines</a:t>
            </a:r>
          </a:p>
        </p:txBody>
      </p:sp>
    </p:spTree>
    <p:extLst>
      <p:ext uri="{BB962C8B-B14F-4D97-AF65-F5344CB8AC3E}">
        <p14:creationId xmlns:p14="http://schemas.microsoft.com/office/powerpoint/2010/main" val="387563488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" y="1096962"/>
            <a:ext cx="10454640" cy="4511040"/>
          </a:xfr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6F9090-6FC6-4FFE-B1CD-1DC980B21C95}"/>
              </a:ext>
            </a:extLst>
          </p:cNvPr>
          <p:cNvSpPr txBox="1"/>
          <p:nvPr/>
        </p:nvSpPr>
        <p:spPr>
          <a:xfrm>
            <a:off x="4210017" y="5757554"/>
            <a:ext cx="37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Count number of steps on a staircase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/>
          </a:bodyPr>
          <a:lstStyle/>
          <a:p>
            <a:r>
              <a:rPr lang="en-US">
                <a:latin typeface="+mj-lt"/>
              </a:rPr>
              <a:t>Evidences for the completion cont.…</a:t>
            </a:r>
          </a:p>
        </p:txBody>
      </p:sp>
    </p:spTree>
    <p:extLst>
      <p:ext uri="{BB962C8B-B14F-4D97-AF65-F5344CB8AC3E}">
        <p14:creationId xmlns:p14="http://schemas.microsoft.com/office/powerpoint/2010/main" val="140705699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Validation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4" y="1989909"/>
            <a:ext cx="4095206" cy="3017520"/>
          </a:xfrm>
          <a:ln>
            <a:solidFill>
              <a:schemeClr val="tx1"/>
            </a:solidFill>
          </a:ln>
        </p:spPr>
      </p:pic>
      <p:sp>
        <p:nvSpPr>
          <p:cNvPr id="5" name="Arrow: Chevron 11">
            <a:extLst>
              <a:ext uri="{FF2B5EF4-FFF2-40B4-BE49-F238E27FC236}">
                <a16:creationId xmlns:a16="http://schemas.microsoft.com/office/drawing/2014/main" id="{D99A1701-22E4-4F42-B2F6-77DBB6347F22}"/>
              </a:ext>
            </a:extLst>
          </p:cNvPr>
          <p:cNvSpPr/>
          <p:nvPr/>
        </p:nvSpPr>
        <p:spPr>
          <a:xfrm>
            <a:off x="5863140" y="3023656"/>
            <a:ext cx="510639" cy="95002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190" y="1989909"/>
            <a:ext cx="4095206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5422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+mj-lt"/>
              </a:rPr>
              <a:t>Completion of the project</a:t>
            </a:r>
            <a:endParaRPr lang="en-US">
              <a:latin typeface="+mj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E8EBEA-8B5C-3896-B74C-16EAF8304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790" y="1057507"/>
            <a:ext cx="4508808" cy="523549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latin typeface="+mj-lt"/>
              </a:rPr>
              <a:t>Future works</a:t>
            </a:r>
          </a:p>
          <a:p>
            <a:pPr lvl="1">
              <a:lnSpc>
                <a:spcPct val="200000"/>
              </a:lnSpc>
            </a:pPr>
            <a:r>
              <a:rPr lang="en-US" sz="2400">
                <a:latin typeface="+mj-lt"/>
                <a:cs typeface="Arial" panose="020B0604020202020204" pitchFamily="34" charset="0"/>
              </a:rPr>
              <a:t>Consider how to integrate robot with APIs.</a:t>
            </a:r>
          </a:p>
          <a:p>
            <a:pPr lvl="1">
              <a:lnSpc>
                <a:spcPct val="200000"/>
              </a:lnSpc>
            </a:pPr>
            <a:r>
              <a:rPr lang="en-US" sz="2400">
                <a:latin typeface="+mj-lt"/>
              </a:rPr>
              <a:t>Improve step counting model.</a:t>
            </a:r>
          </a:p>
          <a:p>
            <a:pPr lvl="1">
              <a:lnSpc>
                <a:spcPct val="200000"/>
              </a:lnSpc>
            </a:pPr>
            <a:r>
              <a:rPr lang="en-US" sz="2400">
                <a:latin typeface="+mj-lt"/>
              </a:rPr>
              <a:t>Integrate with other models.</a:t>
            </a:r>
          </a:p>
          <a:p>
            <a:pPr lvl="1"/>
            <a:endParaRPr lang="en-US" sz="2000">
              <a:latin typeface="+mj-lt"/>
            </a:endParaRPr>
          </a:p>
          <a:p>
            <a:pPr lvl="1"/>
            <a:endParaRPr lang="en-US" sz="2000">
              <a:latin typeface="+mj-lt"/>
            </a:endParaRPr>
          </a:p>
          <a:p>
            <a:pPr lvl="1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1216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References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8A3A40D-291C-4C94-81DB-555837EE2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773483"/>
              </p:ext>
            </p:extLst>
          </p:nvPr>
        </p:nvGraphicFramePr>
        <p:xfrm>
          <a:off x="393573" y="976836"/>
          <a:ext cx="11404849" cy="45316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25285">
                  <a:extLst>
                    <a:ext uri="{9D8B030D-6E8A-4147-A177-3AD203B41FA5}">
                      <a16:colId xmlns:a16="http://schemas.microsoft.com/office/drawing/2014/main" val="2343891408"/>
                    </a:ext>
                  </a:extLst>
                </a:gridCol>
                <a:gridCol w="10479564">
                  <a:extLst>
                    <a:ext uri="{9D8B030D-6E8A-4147-A177-3AD203B41FA5}">
                      <a16:colId xmlns:a16="http://schemas.microsoft.com/office/drawing/2014/main" val="1177552185"/>
                    </a:ext>
                  </a:extLst>
                </a:gridCol>
              </a:tblGrid>
              <a:tr h="312954"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Reference number 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Reference 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6851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[1] 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S. </a:t>
                      </a:r>
                      <a:r>
                        <a:rPr lang="en-US" sz="1400" err="1">
                          <a:latin typeface="+mj-lt"/>
                        </a:rPr>
                        <a:t>Oßwald</a:t>
                      </a:r>
                      <a:r>
                        <a:rPr lang="en-US" sz="1400">
                          <a:latin typeface="+mj-lt"/>
                        </a:rPr>
                        <a:t>, A. </a:t>
                      </a:r>
                      <a:r>
                        <a:rPr lang="en-US" sz="1400" err="1">
                          <a:latin typeface="+mj-lt"/>
                        </a:rPr>
                        <a:t>Görög</a:t>
                      </a:r>
                      <a:r>
                        <a:rPr lang="en-US" sz="1400">
                          <a:latin typeface="+mj-lt"/>
                        </a:rPr>
                        <a:t>, A. Hornung and M. </a:t>
                      </a:r>
                      <a:r>
                        <a:rPr lang="en-US" sz="1400" err="1">
                          <a:latin typeface="+mj-lt"/>
                        </a:rPr>
                        <a:t>Bennewitz</a:t>
                      </a:r>
                      <a:r>
                        <a:rPr lang="en-US" sz="1400">
                          <a:latin typeface="+mj-lt"/>
                        </a:rPr>
                        <a:t>, “Autonomous climbing of spiral staircases with humanoids,” 2011 IEEE/RSJ International Conference on Intelligent Robots and Systems, 2011, pp. 4844-4849, </a:t>
                      </a:r>
                      <a:r>
                        <a:rPr lang="en-US" sz="1400" err="1">
                          <a:latin typeface="+mj-lt"/>
                        </a:rPr>
                        <a:t>doi</a:t>
                      </a:r>
                      <a:r>
                        <a:rPr lang="en-US" sz="1400">
                          <a:latin typeface="+mj-lt"/>
                        </a:rPr>
                        <a:t>: 10.1109/IROS.2011.6094533.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654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[2]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W. Lu, “Design And Implementation of Autonomous Stair Climbing With NAO Humanoid Robot,” </a:t>
                      </a:r>
                      <a:r>
                        <a:rPr lang="en-US" sz="1400" err="1">
                          <a:latin typeface="+mj-lt"/>
                        </a:rPr>
                        <a:t>Master@Vaasa</a:t>
                      </a:r>
                      <a:r>
                        <a:rPr lang="en-US" sz="1400">
                          <a:latin typeface="+mj-lt"/>
                        </a:rPr>
                        <a:t> Univ. Appl. Sci., 2015.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1474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[3] 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j-lt"/>
                        </a:rPr>
                        <a:t>A. Singh, S. Yadav and N. Singh, “Contrast enhancement and brightness preservation using global-local image enhancement techniques,” 2016 Fourth International Conference on Parallel, Distributed and Grid Computing (PDGC), 2016, pp. 291-294, </a:t>
                      </a:r>
                      <a:r>
                        <a:rPr lang="en-US" sz="1400" err="1">
                          <a:latin typeface="+mj-lt"/>
                        </a:rPr>
                        <a:t>doi</a:t>
                      </a:r>
                      <a:r>
                        <a:rPr lang="en-US" sz="1400">
                          <a:latin typeface="+mj-lt"/>
                        </a:rPr>
                        <a:t>: 10.1109/PDGC.2016.7913162. 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996458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" sz="1400">
                          <a:latin typeface="+mj-lt"/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D. S. Chan, R. K. Silva, J. C. Monteiro, and F. </a:t>
                      </a:r>
                      <a:r>
                        <a:rPr lang="en-US" sz="1400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Lizarralde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“Efficient stairway detection and modeling for autonomous robot climbing,” </a:t>
                      </a:r>
                      <a:r>
                        <a:rPr lang="en-US" sz="1400" i="1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IEEE Int. Conf. </a:t>
                      </a:r>
                      <a:r>
                        <a:rPr lang="en-US" sz="1400" i="1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Intell</a:t>
                      </a:r>
                      <a:r>
                        <a:rPr lang="en-US" sz="1400" i="1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. Robot. Syst.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vol. 2017-Septe, pp. 5916–5921, 2017, </a:t>
                      </a:r>
                      <a:r>
                        <a:rPr lang="en-US" sz="1400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doi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: 10.1109/IROS.2017.8206485.</a:t>
                      </a:r>
                      <a:endParaRPr lang="" sz="14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93124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" sz="1400">
                          <a:latin typeface="+mj-lt"/>
                        </a:rPr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+mj-lt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 S. Mallick, "edge-detection-using-</a:t>
                      </a:r>
                      <a:r>
                        <a:rPr lang="en-US" sz="1400" err="1">
                          <a:effectLst/>
                          <a:latin typeface="+mj-lt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opencv</a:t>
                      </a:r>
                      <a:r>
                        <a:rPr lang="en-US" sz="1400">
                          <a:effectLst/>
                          <a:latin typeface="+mj-lt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," [Online]. Available: https://learnopencv.com/edge-detection-using-opencv/. [Accessed 28 November  2021].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70420430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" sz="1400">
                          <a:latin typeface="+mj-lt"/>
                        </a:rPr>
                        <a:t>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+mj-lt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 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H. Kinsley, "</a:t>
                      </a:r>
                      <a:r>
                        <a:rPr lang="en-US" sz="1400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haar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-cascade-object-detection-python-</a:t>
                      </a:r>
                      <a:r>
                        <a:rPr lang="en-US" sz="1400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opencv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-tutorial," 11 January 2016. [Online]. Available: https://pythonprogramming.net/haar-cascade-object-detection-python-opencv-tutorial/. [Accessed 04 December 2021]</a:t>
                      </a:r>
                      <a:endParaRPr lang="en-US" sz="1400">
                        <a:effectLst/>
                        <a:latin typeface="+mj-lt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639237489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" sz="1400">
                          <a:latin typeface="+mj-lt"/>
                        </a:rPr>
                        <a:t>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+mj-lt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 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Opencv.org, "Feature Detection - Probabilistic Hough transform," [Online]. Available: https://docs.opencv.org/3.4/dd/d1a/group__imgproc__feature.html#ga8618180a5948286384e3b7ca02f6feeb. [Accessed 13 December 2022]</a:t>
                      </a:r>
                      <a:endParaRPr lang="en-US" sz="1400">
                        <a:effectLst/>
                        <a:latin typeface="+mj-lt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801742755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" sz="1400">
                          <a:latin typeface="+mj-lt"/>
                        </a:rPr>
                        <a:t>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J. </a:t>
                      </a:r>
                      <a:r>
                        <a:rPr lang="en-US" sz="1400" kern="120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Oheix</a:t>
                      </a: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"From raw images to real-time predictions with Deep Learning," 7 January 2019. [Online]. Available: https://towardsdatascience.com/from-raw-images-to-real-time-predictions-with-deep-learning-ddbbda1be0e4. [Accessed 4 October 2021]</a:t>
                      </a:r>
                      <a:endParaRPr lang="en-US" sz="1400">
                        <a:effectLst/>
                        <a:latin typeface="+mj-lt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510775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21485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13C03-267C-4FD6-A9BF-1A52B1BA064C}"/>
              </a:ext>
            </a:extLst>
          </p:cNvPr>
          <p:cNvSpPr txBox="1"/>
          <p:nvPr/>
        </p:nvSpPr>
        <p:spPr>
          <a:xfrm>
            <a:off x="5562600" y="6908800"/>
            <a:ext cx="477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scaron.info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482FBA-0C13-40D4-B94D-30328C84368C}"/>
              </a:ext>
            </a:extLst>
          </p:cNvPr>
          <p:cNvGrpSpPr/>
          <p:nvPr/>
        </p:nvGrpSpPr>
        <p:grpSpPr>
          <a:xfrm>
            <a:off x="369450" y="1073212"/>
            <a:ext cx="11517751" cy="3834149"/>
            <a:chOff x="25778" y="682464"/>
            <a:chExt cx="12343882" cy="410916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EE88EC-36E1-471E-99FF-B09CF524D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tretch>
              <a:fillRect/>
            </a:stretch>
          </p:blipFill>
          <p:spPr>
            <a:xfrm>
              <a:off x="914400" y="1044492"/>
              <a:ext cx="2484120" cy="3571418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5BE968-379B-48A3-864B-E3666BC7E6FC}"/>
                </a:ext>
              </a:extLst>
            </p:cNvPr>
            <p:cNvGrpSpPr/>
            <p:nvPr/>
          </p:nvGrpSpPr>
          <p:grpSpPr>
            <a:xfrm>
              <a:off x="25778" y="682464"/>
              <a:ext cx="12343882" cy="4109161"/>
              <a:chOff x="25778" y="1691866"/>
              <a:chExt cx="12343882" cy="4109161"/>
            </a:xfrm>
          </p:grpSpPr>
          <p:pic>
            <p:nvPicPr>
              <p:cNvPr id="13" name="Picture 12" descr="A picture containing text, silhouette&#10;&#10;Description automatically generated">
                <a:extLst>
                  <a:ext uri="{FF2B5EF4-FFF2-40B4-BE49-F238E27FC236}">
                    <a16:creationId xmlns:a16="http://schemas.microsoft.com/office/drawing/2014/main" id="{461B42C9-95FD-4871-B2EC-1E7F9477E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 flipH="1">
                <a:off x="8295780" y="1704109"/>
                <a:ext cx="4073880" cy="4073880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text, silhouette&#10;&#10;Description automatically generated">
                <a:extLst>
                  <a:ext uri="{FF2B5EF4-FFF2-40B4-BE49-F238E27FC236}">
                    <a16:creationId xmlns:a16="http://schemas.microsoft.com/office/drawing/2014/main" id="{927B14FC-2E4E-4FA9-B96E-2407729F9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 flipH="1">
                <a:off x="5638800" y="1691866"/>
                <a:ext cx="4073880" cy="407388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text, silhouette&#10;&#10;Description automatically generated">
                <a:extLst>
                  <a:ext uri="{FF2B5EF4-FFF2-40B4-BE49-F238E27FC236}">
                    <a16:creationId xmlns:a16="http://schemas.microsoft.com/office/drawing/2014/main" id="{CFFAE8E8-82E4-4F10-8DA8-E51B4067D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 flipH="1">
                <a:off x="3012720" y="1691866"/>
                <a:ext cx="4073880" cy="4073880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text, silhouette&#10;&#10;Description automatically generated">
                <a:extLst>
                  <a:ext uri="{FF2B5EF4-FFF2-40B4-BE49-F238E27FC236}">
                    <a16:creationId xmlns:a16="http://schemas.microsoft.com/office/drawing/2014/main" id="{37D1D28B-D555-4237-8428-AA2816C2F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 flipH="1">
                <a:off x="25778" y="1727147"/>
                <a:ext cx="4073883" cy="4073880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472A27-C235-47C6-B7A9-0C4987177020}"/>
              </a:ext>
            </a:extLst>
          </p:cNvPr>
          <p:cNvSpPr txBox="1"/>
          <p:nvPr/>
        </p:nvSpPr>
        <p:spPr>
          <a:xfrm>
            <a:off x="1198600" y="5070764"/>
            <a:ext cx="9750449" cy="923330"/>
          </a:xfrm>
          <a:custGeom>
            <a:avLst/>
            <a:gdLst>
              <a:gd name="connsiteX0" fmla="*/ 0 w 9750449"/>
              <a:gd name="connsiteY0" fmla="*/ 0 h 923330"/>
              <a:gd name="connsiteX1" fmla="*/ 573556 w 9750449"/>
              <a:gd name="connsiteY1" fmla="*/ 0 h 923330"/>
              <a:gd name="connsiteX2" fmla="*/ 1049607 w 9750449"/>
              <a:gd name="connsiteY2" fmla="*/ 0 h 923330"/>
              <a:gd name="connsiteX3" fmla="*/ 1330650 w 9750449"/>
              <a:gd name="connsiteY3" fmla="*/ 0 h 923330"/>
              <a:gd name="connsiteX4" fmla="*/ 1904205 w 9750449"/>
              <a:gd name="connsiteY4" fmla="*/ 0 h 923330"/>
              <a:gd name="connsiteX5" fmla="*/ 2477761 w 9750449"/>
              <a:gd name="connsiteY5" fmla="*/ 0 h 923330"/>
              <a:gd name="connsiteX6" fmla="*/ 2953812 w 9750449"/>
              <a:gd name="connsiteY6" fmla="*/ 0 h 923330"/>
              <a:gd name="connsiteX7" fmla="*/ 3527368 w 9750449"/>
              <a:gd name="connsiteY7" fmla="*/ 0 h 923330"/>
              <a:gd name="connsiteX8" fmla="*/ 3808411 w 9750449"/>
              <a:gd name="connsiteY8" fmla="*/ 0 h 923330"/>
              <a:gd name="connsiteX9" fmla="*/ 4479471 w 9750449"/>
              <a:gd name="connsiteY9" fmla="*/ 0 h 923330"/>
              <a:gd name="connsiteX10" fmla="*/ 5248036 w 9750449"/>
              <a:gd name="connsiteY10" fmla="*/ 0 h 923330"/>
              <a:gd name="connsiteX11" fmla="*/ 5919096 w 9750449"/>
              <a:gd name="connsiteY11" fmla="*/ 0 h 923330"/>
              <a:gd name="connsiteX12" fmla="*/ 6297643 w 9750449"/>
              <a:gd name="connsiteY12" fmla="*/ 0 h 923330"/>
              <a:gd name="connsiteX13" fmla="*/ 7066208 w 9750449"/>
              <a:gd name="connsiteY13" fmla="*/ 0 h 923330"/>
              <a:gd name="connsiteX14" fmla="*/ 7444755 w 9750449"/>
              <a:gd name="connsiteY14" fmla="*/ 0 h 923330"/>
              <a:gd name="connsiteX15" fmla="*/ 8213319 w 9750449"/>
              <a:gd name="connsiteY15" fmla="*/ 0 h 923330"/>
              <a:gd name="connsiteX16" fmla="*/ 8494362 w 9750449"/>
              <a:gd name="connsiteY16" fmla="*/ 0 h 923330"/>
              <a:gd name="connsiteX17" fmla="*/ 8872909 w 9750449"/>
              <a:gd name="connsiteY17" fmla="*/ 0 h 923330"/>
              <a:gd name="connsiteX18" fmla="*/ 9750449 w 9750449"/>
              <a:gd name="connsiteY18" fmla="*/ 0 h 923330"/>
              <a:gd name="connsiteX19" fmla="*/ 9750449 w 9750449"/>
              <a:gd name="connsiteY19" fmla="*/ 470898 h 923330"/>
              <a:gd name="connsiteX20" fmla="*/ 9750449 w 9750449"/>
              <a:gd name="connsiteY20" fmla="*/ 923330 h 923330"/>
              <a:gd name="connsiteX21" fmla="*/ 9469407 w 9750449"/>
              <a:gd name="connsiteY21" fmla="*/ 923330 h 923330"/>
              <a:gd name="connsiteX22" fmla="*/ 8993355 w 9750449"/>
              <a:gd name="connsiteY22" fmla="*/ 923330 h 923330"/>
              <a:gd name="connsiteX23" fmla="*/ 8224791 w 9750449"/>
              <a:gd name="connsiteY23" fmla="*/ 923330 h 923330"/>
              <a:gd name="connsiteX24" fmla="*/ 7651235 w 9750449"/>
              <a:gd name="connsiteY24" fmla="*/ 923330 h 923330"/>
              <a:gd name="connsiteX25" fmla="*/ 7175183 w 9750449"/>
              <a:gd name="connsiteY25" fmla="*/ 923330 h 923330"/>
              <a:gd name="connsiteX26" fmla="*/ 6894141 w 9750449"/>
              <a:gd name="connsiteY26" fmla="*/ 923330 h 923330"/>
              <a:gd name="connsiteX27" fmla="*/ 6418090 w 9750449"/>
              <a:gd name="connsiteY27" fmla="*/ 923330 h 923330"/>
              <a:gd name="connsiteX28" fmla="*/ 6039543 w 9750449"/>
              <a:gd name="connsiteY28" fmla="*/ 923330 h 923330"/>
              <a:gd name="connsiteX29" fmla="*/ 5758500 w 9750449"/>
              <a:gd name="connsiteY29" fmla="*/ 923330 h 923330"/>
              <a:gd name="connsiteX30" fmla="*/ 5087440 w 9750449"/>
              <a:gd name="connsiteY30" fmla="*/ 923330 h 923330"/>
              <a:gd name="connsiteX31" fmla="*/ 4708893 w 9750449"/>
              <a:gd name="connsiteY31" fmla="*/ 923330 h 923330"/>
              <a:gd name="connsiteX32" fmla="*/ 4135337 w 9750449"/>
              <a:gd name="connsiteY32" fmla="*/ 923330 h 923330"/>
              <a:gd name="connsiteX33" fmla="*/ 3561782 w 9750449"/>
              <a:gd name="connsiteY33" fmla="*/ 923330 h 923330"/>
              <a:gd name="connsiteX34" fmla="*/ 3183235 w 9750449"/>
              <a:gd name="connsiteY34" fmla="*/ 923330 h 923330"/>
              <a:gd name="connsiteX35" fmla="*/ 2902192 w 9750449"/>
              <a:gd name="connsiteY35" fmla="*/ 923330 h 923330"/>
              <a:gd name="connsiteX36" fmla="*/ 2426141 w 9750449"/>
              <a:gd name="connsiteY36" fmla="*/ 923330 h 923330"/>
              <a:gd name="connsiteX37" fmla="*/ 2145099 w 9750449"/>
              <a:gd name="connsiteY37" fmla="*/ 923330 h 923330"/>
              <a:gd name="connsiteX38" fmla="*/ 1766552 w 9750449"/>
              <a:gd name="connsiteY38" fmla="*/ 923330 h 923330"/>
              <a:gd name="connsiteX39" fmla="*/ 1388005 w 9750449"/>
              <a:gd name="connsiteY39" fmla="*/ 923330 h 923330"/>
              <a:gd name="connsiteX40" fmla="*/ 911954 w 9750449"/>
              <a:gd name="connsiteY40" fmla="*/ 923330 h 923330"/>
              <a:gd name="connsiteX41" fmla="*/ 0 w 9750449"/>
              <a:gd name="connsiteY41" fmla="*/ 923330 h 923330"/>
              <a:gd name="connsiteX42" fmla="*/ 0 w 9750449"/>
              <a:gd name="connsiteY42" fmla="*/ 480132 h 923330"/>
              <a:gd name="connsiteX43" fmla="*/ 0 w 9750449"/>
              <a:gd name="connsiteY43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750449" h="923330" fill="none" extrusionOk="0">
                <a:moveTo>
                  <a:pt x="0" y="0"/>
                </a:moveTo>
                <a:cubicBezTo>
                  <a:pt x="126708" y="-3360"/>
                  <a:pt x="300100" y="46505"/>
                  <a:pt x="573556" y="0"/>
                </a:cubicBezTo>
                <a:cubicBezTo>
                  <a:pt x="847012" y="-46505"/>
                  <a:pt x="843263" y="27385"/>
                  <a:pt x="1049607" y="0"/>
                </a:cubicBezTo>
                <a:cubicBezTo>
                  <a:pt x="1255951" y="-27385"/>
                  <a:pt x="1248311" y="29120"/>
                  <a:pt x="1330650" y="0"/>
                </a:cubicBezTo>
                <a:cubicBezTo>
                  <a:pt x="1412989" y="-29120"/>
                  <a:pt x="1772427" y="50946"/>
                  <a:pt x="1904205" y="0"/>
                </a:cubicBezTo>
                <a:cubicBezTo>
                  <a:pt x="2035984" y="-50946"/>
                  <a:pt x="2244094" y="43523"/>
                  <a:pt x="2477761" y="0"/>
                </a:cubicBezTo>
                <a:cubicBezTo>
                  <a:pt x="2711428" y="-43523"/>
                  <a:pt x="2788772" y="4294"/>
                  <a:pt x="2953812" y="0"/>
                </a:cubicBezTo>
                <a:cubicBezTo>
                  <a:pt x="3118852" y="-4294"/>
                  <a:pt x="3300526" y="63673"/>
                  <a:pt x="3527368" y="0"/>
                </a:cubicBezTo>
                <a:cubicBezTo>
                  <a:pt x="3754210" y="-63673"/>
                  <a:pt x="3668666" y="13347"/>
                  <a:pt x="3808411" y="0"/>
                </a:cubicBezTo>
                <a:cubicBezTo>
                  <a:pt x="3948156" y="-13347"/>
                  <a:pt x="4332458" y="64048"/>
                  <a:pt x="4479471" y="0"/>
                </a:cubicBezTo>
                <a:cubicBezTo>
                  <a:pt x="4626484" y="-64048"/>
                  <a:pt x="4881446" y="90201"/>
                  <a:pt x="5248036" y="0"/>
                </a:cubicBezTo>
                <a:cubicBezTo>
                  <a:pt x="5614626" y="-90201"/>
                  <a:pt x="5590259" y="27537"/>
                  <a:pt x="5919096" y="0"/>
                </a:cubicBezTo>
                <a:cubicBezTo>
                  <a:pt x="6247933" y="-27537"/>
                  <a:pt x="6195446" y="41293"/>
                  <a:pt x="6297643" y="0"/>
                </a:cubicBezTo>
                <a:cubicBezTo>
                  <a:pt x="6399840" y="-41293"/>
                  <a:pt x="6738580" y="70259"/>
                  <a:pt x="7066208" y="0"/>
                </a:cubicBezTo>
                <a:cubicBezTo>
                  <a:pt x="7393837" y="-70259"/>
                  <a:pt x="7278465" y="33511"/>
                  <a:pt x="7444755" y="0"/>
                </a:cubicBezTo>
                <a:cubicBezTo>
                  <a:pt x="7611045" y="-33511"/>
                  <a:pt x="7906920" y="27393"/>
                  <a:pt x="8213319" y="0"/>
                </a:cubicBezTo>
                <a:cubicBezTo>
                  <a:pt x="8519718" y="-27393"/>
                  <a:pt x="8399810" y="23701"/>
                  <a:pt x="8494362" y="0"/>
                </a:cubicBezTo>
                <a:cubicBezTo>
                  <a:pt x="8588914" y="-23701"/>
                  <a:pt x="8713835" y="10200"/>
                  <a:pt x="8872909" y="0"/>
                </a:cubicBezTo>
                <a:cubicBezTo>
                  <a:pt x="9031983" y="-10200"/>
                  <a:pt x="9398638" y="60900"/>
                  <a:pt x="9750449" y="0"/>
                </a:cubicBezTo>
                <a:cubicBezTo>
                  <a:pt x="9797429" y="112820"/>
                  <a:pt x="9699893" y="255977"/>
                  <a:pt x="9750449" y="470898"/>
                </a:cubicBezTo>
                <a:cubicBezTo>
                  <a:pt x="9801005" y="685819"/>
                  <a:pt x="9746979" y="828979"/>
                  <a:pt x="9750449" y="923330"/>
                </a:cubicBezTo>
                <a:cubicBezTo>
                  <a:pt x="9682245" y="931213"/>
                  <a:pt x="9578291" y="915035"/>
                  <a:pt x="9469407" y="923330"/>
                </a:cubicBezTo>
                <a:cubicBezTo>
                  <a:pt x="9360523" y="931625"/>
                  <a:pt x="9183330" y="879431"/>
                  <a:pt x="8993355" y="923330"/>
                </a:cubicBezTo>
                <a:cubicBezTo>
                  <a:pt x="8803380" y="967229"/>
                  <a:pt x="8598847" y="914651"/>
                  <a:pt x="8224791" y="923330"/>
                </a:cubicBezTo>
                <a:cubicBezTo>
                  <a:pt x="7850735" y="932009"/>
                  <a:pt x="7828136" y="919514"/>
                  <a:pt x="7651235" y="923330"/>
                </a:cubicBezTo>
                <a:cubicBezTo>
                  <a:pt x="7474334" y="927146"/>
                  <a:pt x="7275368" y="915348"/>
                  <a:pt x="7175183" y="923330"/>
                </a:cubicBezTo>
                <a:cubicBezTo>
                  <a:pt x="7074998" y="931312"/>
                  <a:pt x="6999517" y="898035"/>
                  <a:pt x="6894141" y="923330"/>
                </a:cubicBezTo>
                <a:cubicBezTo>
                  <a:pt x="6788765" y="948625"/>
                  <a:pt x="6630904" y="872112"/>
                  <a:pt x="6418090" y="923330"/>
                </a:cubicBezTo>
                <a:cubicBezTo>
                  <a:pt x="6205276" y="974548"/>
                  <a:pt x="6217021" y="880285"/>
                  <a:pt x="6039543" y="923330"/>
                </a:cubicBezTo>
                <a:cubicBezTo>
                  <a:pt x="5862065" y="966375"/>
                  <a:pt x="5863573" y="904210"/>
                  <a:pt x="5758500" y="923330"/>
                </a:cubicBezTo>
                <a:cubicBezTo>
                  <a:pt x="5653427" y="942450"/>
                  <a:pt x="5225182" y="860255"/>
                  <a:pt x="5087440" y="923330"/>
                </a:cubicBezTo>
                <a:cubicBezTo>
                  <a:pt x="4949698" y="986405"/>
                  <a:pt x="4801178" y="882683"/>
                  <a:pt x="4708893" y="923330"/>
                </a:cubicBezTo>
                <a:cubicBezTo>
                  <a:pt x="4616608" y="963977"/>
                  <a:pt x="4400157" y="885067"/>
                  <a:pt x="4135337" y="923330"/>
                </a:cubicBezTo>
                <a:cubicBezTo>
                  <a:pt x="3870517" y="961593"/>
                  <a:pt x="3765338" y="919214"/>
                  <a:pt x="3561782" y="923330"/>
                </a:cubicBezTo>
                <a:cubicBezTo>
                  <a:pt x="3358227" y="927446"/>
                  <a:pt x="3290357" y="913583"/>
                  <a:pt x="3183235" y="923330"/>
                </a:cubicBezTo>
                <a:cubicBezTo>
                  <a:pt x="3076113" y="933077"/>
                  <a:pt x="2962984" y="920713"/>
                  <a:pt x="2902192" y="923330"/>
                </a:cubicBezTo>
                <a:cubicBezTo>
                  <a:pt x="2841400" y="925947"/>
                  <a:pt x="2573027" y="882331"/>
                  <a:pt x="2426141" y="923330"/>
                </a:cubicBezTo>
                <a:cubicBezTo>
                  <a:pt x="2279255" y="964329"/>
                  <a:pt x="2264536" y="897999"/>
                  <a:pt x="2145099" y="923330"/>
                </a:cubicBezTo>
                <a:cubicBezTo>
                  <a:pt x="2025662" y="948661"/>
                  <a:pt x="1925777" y="899702"/>
                  <a:pt x="1766552" y="923330"/>
                </a:cubicBezTo>
                <a:cubicBezTo>
                  <a:pt x="1607327" y="946958"/>
                  <a:pt x="1506257" y="892703"/>
                  <a:pt x="1388005" y="923330"/>
                </a:cubicBezTo>
                <a:cubicBezTo>
                  <a:pt x="1269753" y="953957"/>
                  <a:pt x="1090610" y="922582"/>
                  <a:pt x="911954" y="923330"/>
                </a:cubicBezTo>
                <a:cubicBezTo>
                  <a:pt x="733298" y="924078"/>
                  <a:pt x="305146" y="826099"/>
                  <a:pt x="0" y="923330"/>
                </a:cubicBezTo>
                <a:cubicBezTo>
                  <a:pt x="-22297" y="746309"/>
                  <a:pt x="22544" y="584492"/>
                  <a:pt x="0" y="480132"/>
                </a:cubicBezTo>
                <a:cubicBezTo>
                  <a:pt x="-22544" y="375772"/>
                  <a:pt x="31204" y="112672"/>
                  <a:pt x="0" y="0"/>
                </a:cubicBezTo>
                <a:close/>
              </a:path>
              <a:path w="9750449" h="923330" stroke="0" extrusionOk="0">
                <a:moveTo>
                  <a:pt x="0" y="0"/>
                </a:moveTo>
                <a:cubicBezTo>
                  <a:pt x="186237" y="-42877"/>
                  <a:pt x="397063" y="1656"/>
                  <a:pt x="768565" y="0"/>
                </a:cubicBezTo>
                <a:cubicBezTo>
                  <a:pt x="1140068" y="-1656"/>
                  <a:pt x="995955" y="44322"/>
                  <a:pt x="1147112" y="0"/>
                </a:cubicBezTo>
                <a:cubicBezTo>
                  <a:pt x="1298269" y="-44322"/>
                  <a:pt x="1537490" y="46999"/>
                  <a:pt x="1720667" y="0"/>
                </a:cubicBezTo>
                <a:cubicBezTo>
                  <a:pt x="1903845" y="-46999"/>
                  <a:pt x="2098631" y="33079"/>
                  <a:pt x="2196719" y="0"/>
                </a:cubicBezTo>
                <a:cubicBezTo>
                  <a:pt x="2294807" y="-33079"/>
                  <a:pt x="2636301" y="48331"/>
                  <a:pt x="2965284" y="0"/>
                </a:cubicBezTo>
                <a:cubicBezTo>
                  <a:pt x="3294267" y="-48331"/>
                  <a:pt x="3162193" y="1772"/>
                  <a:pt x="3246326" y="0"/>
                </a:cubicBezTo>
                <a:cubicBezTo>
                  <a:pt x="3330459" y="-1772"/>
                  <a:pt x="3664577" y="40400"/>
                  <a:pt x="4014891" y="0"/>
                </a:cubicBezTo>
                <a:cubicBezTo>
                  <a:pt x="4365206" y="-40400"/>
                  <a:pt x="4277410" y="19746"/>
                  <a:pt x="4490942" y="0"/>
                </a:cubicBezTo>
                <a:cubicBezTo>
                  <a:pt x="4704474" y="-19746"/>
                  <a:pt x="4843723" y="8006"/>
                  <a:pt x="5162002" y="0"/>
                </a:cubicBezTo>
                <a:cubicBezTo>
                  <a:pt x="5480281" y="-8006"/>
                  <a:pt x="5456822" y="45531"/>
                  <a:pt x="5638054" y="0"/>
                </a:cubicBezTo>
                <a:cubicBezTo>
                  <a:pt x="5819286" y="-45531"/>
                  <a:pt x="5795336" y="20161"/>
                  <a:pt x="5919096" y="0"/>
                </a:cubicBezTo>
                <a:cubicBezTo>
                  <a:pt x="6042856" y="-20161"/>
                  <a:pt x="6245986" y="26407"/>
                  <a:pt x="6492652" y="0"/>
                </a:cubicBezTo>
                <a:cubicBezTo>
                  <a:pt x="6739318" y="-26407"/>
                  <a:pt x="6742750" y="14502"/>
                  <a:pt x="6968703" y="0"/>
                </a:cubicBezTo>
                <a:cubicBezTo>
                  <a:pt x="7194656" y="-14502"/>
                  <a:pt x="7551367" y="92083"/>
                  <a:pt x="7737268" y="0"/>
                </a:cubicBezTo>
                <a:cubicBezTo>
                  <a:pt x="7923170" y="-92083"/>
                  <a:pt x="8021875" y="43708"/>
                  <a:pt x="8115815" y="0"/>
                </a:cubicBezTo>
                <a:cubicBezTo>
                  <a:pt x="8209755" y="-43708"/>
                  <a:pt x="8523908" y="47801"/>
                  <a:pt x="8884380" y="0"/>
                </a:cubicBezTo>
                <a:cubicBezTo>
                  <a:pt x="9244853" y="-47801"/>
                  <a:pt x="9336449" y="77702"/>
                  <a:pt x="9750449" y="0"/>
                </a:cubicBezTo>
                <a:cubicBezTo>
                  <a:pt x="9798457" y="155832"/>
                  <a:pt x="9729951" y="305068"/>
                  <a:pt x="9750449" y="452432"/>
                </a:cubicBezTo>
                <a:cubicBezTo>
                  <a:pt x="9770947" y="599796"/>
                  <a:pt x="9710880" y="702851"/>
                  <a:pt x="9750449" y="923330"/>
                </a:cubicBezTo>
                <a:cubicBezTo>
                  <a:pt x="9621607" y="945957"/>
                  <a:pt x="9608305" y="906340"/>
                  <a:pt x="9469407" y="923330"/>
                </a:cubicBezTo>
                <a:cubicBezTo>
                  <a:pt x="9330509" y="940320"/>
                  <a:pt x="9150562" y="896943"/>
                  <a:pt x="8993355" y="923330"/>
                </a:cubicBezTo>
                <a:cubicBezTo>
                  <a:pt x="8836148" y="949717"/>
                  <a:pt x="8463304" y="911842"/>
                  <a:pt x="8322295" y="923330"/>
                </a:cubicBezTo>
                <a:cubicBezTo>
                  <a:pt x="8181286" y="934818"/>
                  <a:pt x="8003812" y="902539"/>
                  <a:pt x="7846244" y="923330"/>
                </a:cubicBezTo>
                <a:cubicBezTo>
                  <a:pt x="7688676" y="944121"/>
                  <a:pt x="7556914" y="914465"/>
                  <a:pt x="7272688" y="923330"/>
                </a:cubicBezTo>
                <a:cubicBezTo>
                  <a:pt x="6988462" y="932195"/>
                  <a:pt x="6925838" y="902200"/>
                  <a:pt x="6796637" y="923330"/>
                </a:cubicBezTo>
                <a:cubicBezTo>
                  <a:pt x="6667436" y="944460"/>
                  <a:pt x="6496763" y="891264"/>
                  <a:pt x="6320585" y="923330"/>
                </a:cubicBezTo>
                <a:cubicBezTo>
                  <a:pt x="6144407" y="955396"/>
                  <a:pt x="6124053" y="887084"/>
                  <a:pt x="5942038" y="923330"/>
                </a:cubicBezTo>
                <a:cubicBezTo>
                  <a:pt x="5760023" y="959576"/>
                  <a:pt x="5659114" y="881071"/>
                  <a:pt x="5563491" y="923330"/>
                </a:cubicBezTo>
                <a:cubicBezTo>
                  <a:pt x="5467868" y="965589"/>
                  <a:pt x="5311745" y="883537"/>
                  <a:pt x="5087440" y="923330"/>
                </a:cubicBezTo>
                <a:cubicBezTo>
                  <a:pt x="4863135" y="963123"/>
                  <a:pt x="4700627" y="845369"/>
                  <a:pt x="4318875" y="923330"/>
                </a:cubicBezTo>
                <a:cubicBezTo>
                  <a:pt x="3937123" y="1001291"/>
                  <a:pt x="3971073" y="883736"/>
                  <a:pt x="3745320" y="923330"/>
                </a:cubicBezTo>
                <a:cubicBezTo>
                  <a:pt x="3519568" y="962924"/>
                  <a:pt x="3504095" y="914048"/>
                  <a:pt x="3269268" y="923330"/>
                </a:cubicBezTo>
                <a:cubicBezTo>
                  <a:pt x="3034441" y="932612"/>
                  <a:pt x="2982936" y="907669"/>
                  <a:pt x="2890721" y="923330"/>
                </a:cubicBezTo>
                <a:cubicBezTo>
                  <a:pt x="2798506" y="938991"/>
                  <a:pt x="2468443" y="876167"/>
                  <a:pt x="2317166" y="923330"/>
                </a:cubicBezTo>
                <a:cubicBezTo>
                  <a:pt x="2165890" y="970493"/>
                  <a:pt x="1806141" y="837323"/>
                  <a:pt x="1548601" y="923330"/>
                </a:cubicBezTo>
                <a:cubicBezTo>
                  <a:pt x="1291062" y="1009337"/>
                  <a:pt x="1098659" y="862534"/>
                  <a:pt x="877540" y="923330"/>
                </a:cubicBezTo>
                <a:cubicBezTo>
                  <a:pt x="656421" y="984126"/>
                  <a:pt x="686663" y="922879"/>
                  <a:pt x="498994" y="923330"/>
                </a:cubicBezTo>
                <a:cubicBezTo>
                  <a:pt x="311325" y="923781"/>
                  <a:pt x="135407" y="907683"/>
                  <a:pt x="0" y="923330"/>
                </a:cubicBezTo>
                <a:cubicBezTo>
                  <a:pt x="-28264" y="759272"/>
                  <a:pt x="11444" y="614761"/>
                  <a:pt x="0" y="452432"/>
                </a:cubicBezTo>
                <a:cubicBezTo>
                  <a:pt x="-11444" y="290103"/>
                  <a:pt x="32428" y="22480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2572379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Our research focus is to train robot to climb staircase as a human.</a:t>
            </a:r>
          </a:p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C150982-258D-44C3-9E00-5DF5E2F6CD31}"/>
              </a:ext>
            </a:extLst>
          </p:cNvPr>
          <p:cNvSpPr/>
          <p:nvPr/>
        </p:nvSpPr>
        <p:spPr>
          <a:xfrm flipH="1">
            <a:off x="3156486" y="1840675"/>
            <a:ext cx="7697560" cy="2149434"/>
          </a:xfrm>
          <a:prstGeom prst="rightArrow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  <a:alpha val="0"/>
                  <a:lumMod val="30000"/>
                  <a:lumOff val="70000"/>
                </a:schemeClr>
              </a:gs>
              <a:gs pos="93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BD3B-3058-464B-9B25-5372E5F2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>
                <a:latin typeface="+mj-lt"/>
              </a:rPr>
              <a:t>Demonstration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839EAAC-37F9-4F92-B2BB-034708F36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2722"/>
          <a:stretch/>
        </p:blipFill>
        <p:spPr>
          <a:xfrm>
            <a:off x="721041" y="1143000"/>
            <a:ext cx="10851518" cy="5181600"/>
          </a:xfrm>
          <a:noFill/>
        </p:spPr>
      </p:pic>
    </p:spTree>
    <p:extLst>
      <p:ext uri="{BB962C8B-B14F-4D97-AF65-F5344CB8AC3E}">
        <p14:creationId xmlns:p14="http://schemas.microsoft.com/office/powerpoint/2010/main" val="377549929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0ECC-FBF4-4C94-B805-784AA533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+mj-lt"/>
              </a:rPr>
              <a:t>IT18217100 | </a:t>
            </a:r>
            <a:r>
              <a:rPr lang="en-US" err="1">
                <a:latin typeface="+mj-lt"/>
              </a:rPr>
              <a:t>Dilshan</a:t>
            </a:r>
            <a:r>
              <a:rPr lang="en-US">
                <a:latin typeface="+mj-lt"/>
              </a:rPr>
              <a:t> </a:t>
            </a:r>
            <a:r>
              <a:rPr lang="en-US" err="1">
                <a:latin typeface="+mj-lt"/>
              </a:rPr>
              <a:t>h.v.v</a:t>
            </a:r>
            <a:br>
              <a:rPr lang="en-US">
                <a:latin typeface="+mj-lt"/>
              </a:rPr>
            </a:br>
            <a:r>
              <a:rPr lang="en-US" sz="2000" cap="none">
                <a:latin typeface="+mj-lt"/>
              </a:rPr>
              <a:t>GET DIMENSION OF THE STAIRCASE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59B5F-DC74-4622-AF11-85404B6C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Specialization in Software Engineering </a:t>
            </a:r>
          </a:p>
          <a:p>
            <a:endParaRPr lang="en-US">
              <a:ea typeface="Cambri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D3F932-F522-4951-A127-ABB6B1DD4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" t="4610" b="7447"/>
          <a:stretch/>
        </p:blipFill>
        <p:spPr>
          <a:xfrm>
            <a:off x="10099332" y="109486"/>
            <a:ext cx="2046284" cy="23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4225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F3FF-B1F5-40C0-A04E-1BB55C66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Research Question</a:t>
            </a:r>
            <a:endParaRPr lang="en-US"/>
          </a:p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67B283B-733E-411A-B196-134054E8E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262302"/>
            <a:ext cx="11684000" cy="4942996"/>
          </a:xfrm>
        </p:spPr>
      </p:pic>
    </p:spTree>
    <p:extLst>
      <p:ext uri="{BB962C8B-B14F-4D97-AF65-F5344CB8AC3E}">
        <p14:creationId xmlns:p14="http://schemas.microsoft.com/office/powerpoint/2010/main" val="384792756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FAB4-3F26-4446-A4A5-40F95F15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0" y="304800"/>
            <a:ext cx="7752080" cy="792162"/>
          </a:xfrm>
        </p:spPr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Specific and Sub Objectives</a:t>
            </a:r>
            <a:endParaRPr lang="en-US"/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1A6B41-3399-447A-B647-292EAE139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" y="248666"/>
            <a:ext cx="4165600" cy="59136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83C4-DDAA-49B8-B5D0-1017B94D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640" y="1143000"/>
            <a:ext cx="788416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Calibri"/>
                <a:ea typeface="+mn-lt"/>
                <a:cs typeface="+mn-lt"/>
              </a:rPr>
              <a:t> Specific Objectives</a:t>
            </a:r>
            <a:endParaRPr lang="en-US" b="1">
              <a:latin typeface="Calibri"/>
              <a:ea typeface="+mn-lt"/>
              <a:cs typeface="Calibri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2400">
                <a:ea typeface="+mn-lt"/>
                <a:cs typeface="+mn-lt"/>
              </a:rPr>
              <a:t>Configure the simulator</a:t>
            </a:r>
          </a:p>
          <a:p>
            <a:pPr lvl="1">
              <a:buChar char="ü"/>
            </a:pPr>
            <a:r>
              <a:rPr lang="en-US" sz="2400">
                <a:ea typeface="+mn-lt"/>
                <a:cs typeface="+mn-lt"/>
              </a:rPr>
              <a:t>Moving near the stair to gather dimensions</a:t>
            </a:r>
            <a:endParaRPr lang="en-US" sz="2400">
              <a:ea typeface="Cambria"/>
            </a:endParaRPr>
          </a:p>
          <a:p>
            <a:pPr lvl="1">
              <a:buChar char="ü"/>
            </a:pPr>
            <a:r>
              <a:rPr lang="en-US" sz="2400">
                <a:ea typeface="+mn-lt"/>
                <a:cs typeface="+mn-lt"/>
              </a:rPr>
              <a:t>Gather distance between Nao and stair</a:t>
            </a:r>
            <a:endParaRPr lang="en-US" sz="2400">
              <a:ea typeface="Cambria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2400">
                <a:ea typeface="+mn-lt"/>
                <a:cs typeface="+mn-lt"/>
              </a:rPr>
              <a:t>Gather distance between Nao and edges in stair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>
                <a:ea typeface="+mn-lt"/>
                <a:cs typeface="+mn-lt"/>
              </a:rPr>
              <a:t>Calculate the height and width of stairs</a:t>
            </a:r>
            <a:endParaRPr lang="en-US" sz="2400">
              <a:ea typeface="Cambria"/>
            </a:endParaRPr>
          </a:p>
          <a:p>
            <a:pPr marL="171450" indent="-457200"/>
            <a:r>
              <a:rPr lang="en-US" b="1">
                <a:latin typeface="Calibri"/>
                <a:ea typeface="+mn-lt"/>
                <a:cs typeface="Calibri"/>
              </a:rPr>
              <a:t>Sub Objectives</a:t>
            </a:r>
            <a:endParaRPr lang="en-US">
              <a:latin typeface="Calibri"/>
              <a:cs typeface="Calibri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2400">
                <a:ea typeface="+mn-lt"/>
                <a:cs typeface="+mn-lt"/>
              </a:rPr>
              <a:t>Consider how to integrate robot sensors into the defined dimensions system</a:t>
            </a:r>
            <a:endParaRPr lang="en-US" sz="2400" b="1">
              <a:ea typeface="+mn-lt"/>
              <a:cs typeface="+mn-lt"/>
            </a:endParaRPr>
          </a:p>
          <a:p>
            <a:pPr lvl="1">
              <a:buFont typeface="Wingdings" pitchFamily="2" charset="2"/>
              <a:buChar char="ü"/>
            </a:pPr>
            <a:r>
              <a:rPr lang="en-US" sz="2400">
                <a:ea typeface="+mn-lt"/>
                <a:cs typeface="+mn-lt"/>
              </a:rPr>
              <a:t>Increase accuracy of dimensions calculation</a:t>
            </a:r>
          </a:p>
          <a:p>
            <a:pPr lvl="1">
              <a:buFont typeface="Wingdings" pitchFamily="2" charset="2"/>
              <a:buChar char="ü"/>
            </a:pPr>
            <a:endParaRPr lang="en-US" sz="3200">
              <a:latin typeface="Calibri"/>
              <a:ea typeface="Cambria"/>
              <a:cs typeface="Calibri"/>
            </a:endParaRPr>
          </a:p>
          <a:p>
            <a:pPr lvl="2"/>
            <a:endParaRPr lang="en-US" b="1">
              <a:latin typeface="Calibri"/>
              <a:ea typeface="Cambri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919366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C7EA-C395-4A7F-97BB-3DC6642B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Methodology</a:t>
            </a:r>
            <a:endParaRPr lang="en-US"/>
          </a:p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88F3A1-E638-7FA9-4AA3-0A7957393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Calibri"/>
                <a:cs typeface="Calibri"/>
              </a:rPr>
              <a:t>System Overview Diagram</a:t>
            </a:r>
          </a:p>
          <a:p>
            <a:endParaRPr lang="en-US">
              <a:latin typeface="Calibri"/>
              <a:cs typeface="Calibri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588DF0D-42C4-2FB3-218E-02046BEC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56" y="1711058"/>
            <a:ext cx="9310913" cy="46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703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F4F774-66F7-4AC8-89CF-D397BA53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4" y="869095"/>
            <a:ext cx="7117902" cy="551497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3721613-C80C-4288-B28B-FCA2494BD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26" y="700881"/>
            <a:ext cx="3676650" cy="5514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8B00A-39BD-414B-963C-6F6EC3E6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br>
              <a:rPr lang="en-US">
                <a:latin typeface="Adobe Devanagari"/>
              </a:rPr>
            </a:br>
            <a:r>
              <a:rPr lang="en-US">
                <a:latin typeface="Calibri"/>
                <a:cs typeface="Calibri"/>
              </a:rPr>
              <a:t>Methodology Cont...</a:t>
            </a:r>
            <a:endParaRPr lang="en-US">
              <a:latin typeface="Adobe Devanagari"/>
              <a:cs typeface="Calibri"/>
            </a:endParaRPr>
          </a:p>
          <a:p>
            <a:endParaRPr lang="en-US">
              <a:latin typeface="Adobe Devanagari"/>
            </a:endParaRP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7595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E02A-D80B-4F9D-8A5F-EBAF2EB3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Technologies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0D52-92B9-45D7-843D-FBED153E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Calibri"/>
                <a:cs typeface="Calibri"/>
              </a:rPr>
              <a:t>Used technologies</a:t>
            </a: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>
                <a:latin typeface="Calibri"/>
                <a:cs typeface="Calibri"/>
              </a:rPr>
              <a:t>Simulation </a:t>
            </a:r>
            <a:r>
              <a:rPr lang="en-US" err="1">
                <a:latin typeface="Calibri"/>
                <a:cs typeface="Calibri"/>
              </a:rPr>
              <a:t>Softwares</a:t>
            </a:r>
            <a:endParaRPr lang="en-US">
              <a:latin typeface="Calibri"/>
              <a:cs typeface="Calibri"/>
            </a:endParaRP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</a:t>
            </a:r>
            <a:r>
              <a:rPr lang="en-US" err="1">
                <a:latin typeface="Calibri"/>
                <a:ea typeface="Cambria"/>
                <a:cs typeface="Calibri"/>
              </a:rPr>
              <a:t>Webots</a:t>
            </a:r>
            <a:endParaRPr lang="en-US">
              <a:latin typeface="Calibri"/>
              <a:ea typeface="Cambria"/>
              <a:cs typeface="Calibri"/>
            </a:endParaRP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</a:t>
            </a:r>
            <a:r>
              <a:rPr lang="en-US" err="1">
                <a:latin typeface="Calibri"/>
                <a:ea typeface="Cambria"/>
                <a:cs typeface="Calibri"/>
              </a:rPr>
              <a:t>Choregraphe</a:t>
            </a:r>
            <a:endParaRPr lang="en-US">
              <a:latin typeface="Calibri"/>
              <a:ea typeface="Cambria"/>
              <a:cs typeface="Calibri"/>
            </a:endParaRP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>
                <a:latin typeface="Calibri"/>
                <a:ea typeface="Cambria"/>
                <a:cs typeface="Calibri"/>
              </a:rPr>
              <a:t>Robot</a:t>
            </a: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Nao Robot</a:t>
            </a:r>
          </a:p>
          <a:p>
            <a:pPr marL="1028700" lvl="1" indent="-514350">
              <a:lnSpc>
                <a:spcPct val="150000"/>
              </a:lnSpc>
              <a:buAutoNum type="alphaLcPeriod"/>
            </a:pPr>
            <a:r>
              <a:rPr lang="en-US">
                <a:latin typeface="Calibri"/>
                <a:ea typeface="Cambria"/>
                <a:cs typeface="Calibri"/>
              </a:rPr>
              <a:t>Languages</a:t>
            </a: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Python</a:t>
            </a:r>
          </a:p>
        </p:txBody>
      </p:sp>
      <p:pic>
        <p:nvPicPr>
          <p:cNvPr id="5" name="Picture 12" descr="Icon&#10;&#10;Description automatically generated">
            <a:extLst>
              <a:ext uri="{FF2B5EF4-FFF2-40B4-BE49-F238E27FC236}">
                <a16:creationId xmlns:a16="http://schemas.microsoft.com/office/drawing/2014/main" id="{F03093D6-F08F-43D2-8D71-BB5604342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234" y="3543394"/>
            <a:ext cx="2743200" cy="2743200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F2FECD6-76ED-4B88-96C2-2CAF287B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107440"/>
            <a:ext cx="5283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4117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00B1-CBC3-48F2-BE50-CE4FEECE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Current Progress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13D50-FDB0-4BCC-9459-22CA815F9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99868"/>
            <a:ext cx="7140755" cy="522473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210000"/>
              </a:lnSpc>
            </a:pPr>
            <a:r>
              <a:rPr lang="en-US">
                <a:ea typeface="+mn-lt"/>
                <a:cs typeface="+mn-lt"/>
              </a:rPr>
              <a:t>Configure </a:t>
            </a:r>
            <a:r>
              <a:rPr lang="en-US" err="1">
                <a:ea typeface="+mn-lt"/>
                <a:cs typeface="+mn-lt"/>
              </a:rPr>
              <a:t>Webots</a:t>
            </a:r>
            <a:r>
              <a:rPr lang="en-US">
                <a:ea typeface="+mn-lt"/>
                <a:cs typeface="+mn-lt"/>
              </a:rPr>
              <a:t> Simulator &amp; </a:t>
            </a:r>
            <a:r>
              <a:rPr lang="en-US" err="1">
                <a:ea typeface="+mn-lt"/>
                <a:cs typeface="+mn-lt"/>
              </a:rPr>
              <a:t>Choregraphe</a:t>
            </a:r>
          </a:p>
          <a:p>
            <a:pPr>
              <a:lnSpc>
                <a:spcPct val="210000"/>
              </a:lnSpc>
            </a:pPr>
            <a:r>
              <a:rPr lang="en-US">
                <a:ea typeface="+mn-lt"/>
                <a:cs typeface="+mn-lt"/>
              </a:rPr>
              <a:t>Nao move in within 1.5meter nearest to the stair</a:t>
            </a:r>
            <a:endParaRPr lang="en-US">
              <a:latin typeface="Calibri"/>
              <a:ea typeface="+mn-lt"/>
              <a:cs typeface="Calibri"/>
            </a:endParaRPr>
          </a:p>
          <a:p>
            <a:pPr>
              <a:lnSpc>
                <a:spcPct val="210000"/>
              </a:lnSpc>
            </a:pPr>
            <a:r>
              <a:rPr lang="en-US">
                <a:ea typeface="+mn-lt"/>
                <a:cs typeface="+mn-lt"/>
              </a:rPr>
              <a:t>Get actual distance in between Nao and the staircase</a:t>
            </a:r>
            <a:endParaRPr lang="en-US">
              <a:latin typeface="Cambria"/>
              <a:ea typeface="+mn-lt"/>
              <a:cs typeface="Calibri"/>
            </a:endParaRPr>
          </a:p>
          <a:p>
            <a:pPr>
              <a:lnSpc>
                <a:spcPct val="210000"/>
              </a:lnSpc>
            </a:pPr>
            <a:r>
              <a:rPr lang="en-US">
                <a:ea typeface="+mn-lt"/>
                <a:cs typeface="+mn-lt"/>
              </a:rPr>
              <a:t>Calculate the height and width  of stair</a:t>
            </a:r>
            <a:endParaRPr lang="en-US"/>
          </a:p>
          <a:p>
            <a:pPr>
              <a:lnSpc>
                <a:spcPct val="210000"/>
              </a:lnSpc>
            </a:pPr>
            <a:endParaRPr lang="en-US">
              <a:latin typeface="Calibri"/>
              <a:ea typeface="+mn-lt"/>
              <a:cs typeface="Calibri"/>
            </a:endParaRPr>
          </a:p>
          <a:p>
            <a:endParaRPr lang="en-US">
              <a:latin typeface="Calibri"/>
              <a:ea typeface="Cambria"/>
              <a:cs typeface="Calibri"/>
            </a:endParaRPr>
          </a:p>
          <a:p>
            <a:endParaRPr lang="en-US">
              <a:latin typeface="Calibri"/>
              <a:ea typeface="Cambria"/>
              <a:cs typeface="Calibri"/>
            </a:endParaRPr>
          </a:p>
          <a:p>
            <a:endParaRPr lang="en-US">
              <a:latin typeface="Calibri"/>
              <a:ea typeface="Cambria"/>
              <a:cs typeface="Calibri"/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D5477979-4187-8FF6-3CCC-2DAB52C7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954" y="1403264"/>
            <a:ext cx="4612256" cy="46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135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13DA-1BC2-89C9-8483-3620A6A4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Results</a:t>
            </a:r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EF07C0F-D3A4-7F18-5163-38C1A7D7D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86" y="1034551"/>
            <a:ext cx="9755414" cy="52515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431226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CE2C-2994-4EF9-B318-ECBA9989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Future Works</a:t>
            </a:r>
          </a:p>
          <a:p>
            <a:pPr>
              <a:lnSpc>
                <a:spcPct val="90000"/>
              </a:lnSpc>
            </a:pPr>
            <a:endParaRPr lang="en-US">
              <a:latin typeface="+mj-lt"/>
            </a:endParaRPr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0CE8EBEA-8B5C-3896-B74C-16EAF8304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790" y="1057507"/>
            <a:ext cx="4508808" cy="52354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2A032-910F-43BD-89DA-83C90A54D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39" y="1143000"/>
            <a:ext cx="8382089" cy="51816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>
                <a:latin typeface="Calibri"/>
                <a:cs typeface="Calibri"/>
              </a:rPr>
              <a:t>Integrate the dimension part with other components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3000">
                <a:latin typeface="Calibri"/>
                <a:ea typeface="+mn-lt"/>
                <a:cs typeface="+mn-lt"/>
              </a:rPr>
              <a:t>Testing the integrated project</a:t>
            </a:r>
          </a:p>
          <a:p>
            <a:pPr>
              <a:lnSpc>
                <a:spcPct val="150000"/>
              </a:lnSpc>
            </a:pPr>
            <a:r>
              <a:rPr lang="en-US" sz="3000">
                <a:latin typeface="Calibri"/>
                <a:ea typeface="Cambria"/>
                <a:cs typeface="Calibri"/>
              </a:rPr>
              <a:t>Increase accuracy of collecting of stair edges distances</a:t>
            </a:r>
            <a:endParaRPr lang="en-US" sz="300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3000">
                <a:latin typeface="Calibri"/>
                <a:ea typeface="Cambria"/>
                <a:cs typeface="Calibri"/>
              </a:rPr>
              <a:t>Increase accuracy of dimensions calculation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9141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8128-FE94-489D-AC68-FA024F57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>
                <a:latin typeface="+mj-lt"/>
              </a:rPr>
              <a:t>Research Objectives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FD6AD3-F3F4-45C5-8F11-B56ACED29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6017418" cy="4525963"/>
          </a:xfrm>
        </p:spPr>
        <p:txBody>
          <a:bodyPr>
            <a:normAutofit/>
          </a:bodyPr>
          <a:lstStyle/>
          <a:p>
            <a:r>
              <a:rPr lang="en-US">
                <a:latin typeface="+mj-lt"/>
              </a:rPr>
              <a:t>Main Objective </a:t>
            </a:r>
          </a:p>
          <a:p>
            <a:pPr lvl="1"/>
            <a:r>
              <a:rPr lang="en-US">
                <a:latin typeface="+mj-lt"/>
              </a:rPr>
              <a:t>Train robot to climb stairs.</a:t>
            </a:r>
          </a:p>
          <a:p>
            <a:endParaRPr lang="en-US">
              <a:latin typeface="+mj-lt"/>
            </a:endParaRPr>
          </a:p>
          <a:p>
            <a:r>
              <a:rPr lang="en-US">
                <a:latin typeface="+mj-lt"/>
              </a:rPr>
              <a:t>Sub Objectives</a:t>
            </a:r>
          </a:p>
          <a:p>
            <a:pPr lvl="1"/>
            <a:r>
              <a:rPr lang="en-US">
                <a:latin typeface="+mj-lt"/>
              </a:rPr>
              <a:t>Detect the staircase. </a:t>
            </a:r>
          </a:p>
          <a:p>
            <a:pPr lvl="1"/>
            <a:r>
              <a:rPr lang="en-US">
                <a:latin typeface="+mj-lt"/>
              </a:rPr>
              <a:t>Get dimensions of staircase. </a:t>
            </a:r>
          </a:p>
          <a:p>
            <a:pPr lvl="1"/>
            <a:r>
              <a:rPr lang="en-US">
                <a:latin typeface="+mj-lt"/>
              </a:rPr>
              <a:t>Move robot’s legs on the staircase.</a:t>
            </a:r>
          </a:p>
          <a:p>
            <a:pPr lvl="1"/>
            <a:r>
              <a:rPr lang="en-US">
                <a:latin typeface="+mj-lt"/>
              </a:rPr>
              <a:t>Maintain stability of robot.</a:t>
            </a:r>
            <a:endParaRPr lang="">
              <a:latin typeface="+mj-lt"/>
            </a:endParaRPr>
          </a:p>
        </p:txBody>
      </p:sp>
      <p:pic>
        <p:nvPicPr>
          <p:cNvPr id="5" name="Picture 4" descr="A white and red robot&#10;&#10;Description automatically generated with low confidence">
            <a:extLst>
              <a:ext uri="{FF2B5EF4-FFF2-40B4-BE49-F238E27FC236}">
                <a16:creationId xmlns:a16="http://schemas.microsoft.com/office/drawing/2014/main" id="{6F024AD5-3C62-4010-96CF-D94D1F9E9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018" y="1600201"/>
            <a:ext cx="452596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351285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4374"/>
            <a:ext cx="11684000" cy="792162"/>
          </a:xfrm>
        </p:spPr>
        <p:txBody>
          <a:bodyPr>
            <a:normAutofit/>
          </a:bodyPr>
          <a:lstStyle/>
          <a:p>
            <a:r>
              <a:rPr lang="en-US">
                <a:latin typeface="+mj-lt"/>
              </a:rPr>
              <a:t>References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8A3A40D-291C-4C94-81DB-555837EE2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4864215"/>
              </p:ext>
            </p:extLst>
          </p:nvPr>
        </p:nvGraphicFramePr>
        <p:xfrm>
          <a:off x="304800" y="881749"/>
          <a:ext cx="11683999" cy="549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47932">
                  <a:extLst>
                    <a:ext uri="{9D8B030D-6E8A-4147-A177-3AD203B41FA5}">
                      <a16:colId xmlns:a16="http://schemas.microsoft.com/office/drawing/2014/main" val="2343891408"/>
                    </a:ext>
                  </a:extLst>
                </a:gridCol>
                <a:gridCol w="10736067">
                  <a:extLst>
                    <a:ext uri="{9D8B030D-6E8A-4147-A177-3AD203B41FA5}">
                      <a16:colId xmlns:a16="http://schemas.microsoft.com/office/drawing/2014/main" val="1177552185"/>
                    </a:ext>
                  </a:extLst>
                </a:gridCol>
              </a:tblGrid>
              <a:tr h="312954">
                <a:tc>
                  <a:txBody>
                    <a:bodyPr/>
                    <a:lstStyle/>
                    <a:p>
                      <a:r>
                        <a:rPr lang="en-US" sz="1200"/>
                        <a:t>Reference number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Reference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6851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E. </a:t>
                      </a:r>
                      <a:r>
                        <a:rPr lang="en-US" sz="1200" err="1"/>
                        <a:t>Mihankhah</a:t>
                      </a:r>
                      <a:r>
                        <a:rPr lang="en-US" sz="1200"/>
                        <a:t>, A. Kalantari, E. </a:t>
                      </a:r>
                      <a:r>
                        <a:rPr lang="en-US" sz="1200" err="1"/>
                        <a:t>Aboosaeedan</a:t>
                      </a:r>
                      <a:r>
                        <a:rPr lang="en-US" sz="1200"/>
                        <a:t>, H. D. </a:t>
                      </a:r>
                      <a:r>
                        <a:rPr lang="en-US" sz="1200" err="1"/>
                        <a:t>Taghirad</a:t>
                      </a:r>
                      <a:r>
                        <a:rPr lang="en-US" sz="1200"/>
                        <a:t>, S. Ali and A. </a:t>
                      </a:r>
                      <a:r>
                        <a:rPr lang="en-US" sz="1200" err="1"/>
                        <a:t>Moosavian</a:t>
                      </a:r>
                      <a:r>
                        <a:rPr lang="en-US" sz="1200"/>
                        <a:t>, “Autonomous staircase detection and stair climbing for a tracked mobile robot using fuzzy controller,” 2008 IEEE International Conference on Robotics and Biomimetics, 2009, pp. 1980-1985,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10.1109/ROBIO.2009.4913304.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7707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[2]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S. Oßwald, A. Görög, A. Hornung and M. Bennewitz, “Autonomous climbing of spiral staircases with humanoids,” 2011 IEEE/RSJ International Conference on Intelligent Robots and Systems, 2011, pp. 4844-4849, doi: 10.1109/IROS.2011.6094533.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654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[3]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Alam, Md Nakibul, Md Milon Islam, Md Ahsan Habib, and Motasim Billah Mredul. “Staircase detection systems for the visually impaired people: a review.” International Journal of Computer Science and Information Security (IJCSIS) 16, no. 12 (2018): 13-18.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25024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[4]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Habib, Ahsan, Md Milon Islam, Muhammad Nomani Kabir, Motasim Billah Mredul, and Mahmudul Hasan. “Staircase Detection to Guide Visually Impaired People: A Hybrid Approach.” Rev. d’Intelligence Artif. 33, no. 5 (2019): 327-334.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12817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[5]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W. Lu, “Design And Implementation of Autonomous Stair Climbing With NAO Humanoid Robot,” Master@Vaasa Univ. Appl. Sci., 2015.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1474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[6]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Guo, P. Chen, Y. Jiang, H. Yokoi and S. Togo, “Real-time Object Detection with Deep Learning for Robot Vision on Mixed Reality Device,” 2021 IEEE 3</a:t>
                      </a:r>
                      <a:r>
                        <a:rPr lang="en-US" sz="1200" baseline="30000"/>
                        <a:t>rd</a:t>
                      </a:r>
                      <a:r>
                        <a:rPr lang="en-US" sz="1200"/>
                        <a:t> Global Conference on Life Sciences and Technologies (LifeTech), 2021, pp. 82-83, doi: 10.1109/LifeTech52111.2021.9391811.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244677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[7]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FOURRE, V. VAUCHEY, Y. DUPUIS and X. SAVATIER, “Autonomous RGBD-based Industrial Staircase Localization from Tracked Robots,” 2020 IEEE/RSJ International Conference on Intelligent Robots and Systems (IROS), 2020, pp. 10691-10696, doi: 10.1109/IROS45743.2020.9340941.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1217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[8]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Singh, S. Yadav and N. Singh, “Contrast enhancement and brightness preservation using global-local image enhancement techniques,” 2016 Fourth International Conference on Parallel, Distributed and Grid Computing (PDGC), 2016, pp. 291-294, doi: 10.1109/PDGC.2016.7913162.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996458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[9]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Ma’arif, A. A. Nuryono and Iswanto, “Vision-Based Line Following Robot in Webots,” 2020 FORTEI-International Conference on Electrical Engineering (FORTEI-ICEE), 2020, pp. 24-28, doi: 10.1109/FORTEI-ICEE50915.2020.9249943.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131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[10]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D. Aguilera-Castro, M. Neira-Cárcamo, C. Aguilera-Carrasco and L. Vera-Quiroga, “Stairs recognition using stereo vision-based algorithm in NAO robot,” 2017 CHILEAN Conference on Electrical, Electronics Engineering, Information and Communication Technologies (CHILECON), 2017, pp. 1-6, doi: 10.1109/CHILECON.2017.8229674.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9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42812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27C2CD-D859-4BD2-9293-94F978A4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>
                <a:latin typeface="+mj-lt"/>
              </a:rPr>
              <a:t>Demonstration</a:t>
            </a:r>
          </a:p>
        </p:txBody>
      </p:sp>
      <p:pic>
        <p:nvPicPr>
          <p:cNvPr id="7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80F553-C69E-4F1D-A744-43B49B7B4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2722"/>
          <a:stretch/>
        </p:blipFill>
        <p:spPr>
          <a:xfrm>
            <a:off x="721041" y="1143000"/>
            <a:ext cx="10851518" cy="5181600"/>
          </a:xfrm>
          <a:noFill/>
        </p:spPr>
      </p:pic>
    </p:spTree>
    <p:extLst>
      <p:ext uri="{BB962C8B-B14F-4D97-AF65-F5344CB8AC3E}">
        <p14:creationId xmlns:p14="http://schemas.microsoft.com/office/powerpoint/2010/main" val="176001443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+mj-lt"/>
              </a:rPr>
              <a:t>IT18220834 | </a:t>
            </a:r>
            <a:r>
              <a:rPr lang="en-US" err="1">
                <a:latin typeface="+mj-lt"/>
              </a:rPr>
              <a:t>Wijethilaka</a:t>
            </a:r>
            <a:r>
              <a:rPr lang="en-US">
                <a:latin typeface="+mj-lt"/>
              </a:rPr>
              <a:t> R.G.K.H</a:t>
            </a:r>
            <a:br>
              <a:rPr lang="en-US">
                <a:latin typeface="+mj-lt"/>
              </a:rPr>
            </a:br>
            <a:r>
              <a:rPr lang="en-US" sz="1800">
                <a:latin typeface="Calibri"/>
              </a:rPr>
              <a:t>move legs on the staircase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Specialization in </a:t>
            </a:r>
            <a:r>
              <a:rPr lang="en-US">
                <a:latin typeface="+mj-lt"/>
              </a:rPr>
              <a:t>Information Technology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425897-F2D7-4EB5-B3C9-C5D078C9B46F}"/>
              </a:ext>
            </a:extLst>
          </p:cNvPr>
          <p:cNvSpPr/>
          <p:nvPr/>
        </p:nvSpPr>
        <p:spPr>
          <a:xfrm>
            <a:off x="9910119" y="0"/>
            <a:ext cx="2281881" cy="2620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7" descr="A picture containing text, clothing, person, indoor&#10;&#10;Description automatically generated">
            <a:extLst>
              <a:ext uri="{FF2B5EF4-FFF2-40B4-BE49-F238E27FC236}">
                <a16:creationId xmlns:a16="http://schemas.microsoft.com/office/drawing/2014/main" id="{C97C826B-8591-4CA7-825A-2D1DC12A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979" y="115354"/>
            <a:ext cx="2057400" cy="20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5586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736172"/>
              </p:ext>
            </p:extLst>
          </p:nvPr>
        </p:nvGraphicFramePr>
        <p:xfrm>
          <a:off x="304800" y="1320962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48784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>
                <a:latin typeface="+mj-lt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Move robot’s legs on staircases</a:t>
            </a:r>
          </a:p>
          <a:p>
            <a:pPr algn="just"/>
            <a:r>
              <a:rPr lang="en-US">
                <a:latin typeface="+mj-lt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How to move ankle, knee and hip. 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How to manage weight between moving legs.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How to manage</a:t>
            </a:r>
            <a:r>
              <a:rPr lang="en-US" b="0" i="0">
                <a:solidFill>
                  <a:srgbClr val="202124"/>
                </a:solidFill>
                <a:effectLst/>
                <a:latin typeface="+mj-lt"/>
              </a:rPr>
              <a:t> swing in the right direction legs</a:t>
            </a:r>
          </a:p>
          <a:p>
            <a:pPr lvl="2" algn="just"/>
            <a:r>
              <a:rPr lang="en-US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How to manage speed of legs </a:t>
            </a:r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84178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3A8-B1FC-4F78-B5EB-58CFD5ED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Result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6953ED6-FA88-4454-8093-1CCAB9FA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88" y="1185667"/>
            <a:ext cx="5185775" cy="3664000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CAFC245-FCD3-BE5C-AA6B-8B6051A45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25" y="1138448"/>
            <a:ext cx="5459505" cy="37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601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System Overview Diagram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515D4664-5E8E-DA4F-178B-081FEDC0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7" y="1793403"/>
            <a:ext cx="10447866" cy="44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8194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868-6B8F-4082-BA67-0B77E488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Technologies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08D26-0A34-42AC-9DF2-47F6C1738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  <a:ea typeface="Cambria"/>
                <a:cs typeface="Calibri"/>
              </a:rPr>
              <a:t>Programming Language(Algorithms)</a:t>
            </a:r>
          </a:p>
          <a:p>
            <a:pPr marL="0" indent="0">
              <a:buNone/>
            </a:pPr>
            <a:r>
              <a:rPr lang="en-US">
                <a:latin typeface="Calibri"/>
                <a:ea typeface="Cambria"/>
                <a:cs typeface="Calibri"/>
              </a:rPr>
              <a:t>      </a:t>
            </a:r>
            <a:r>
              <a:rPr lang="en-US" sz="2800">
                <a:latin typeface="Calibri"/>
                <a:ea typeface="Cambria"/>
                <a:cs typeface="Calibri"/>
              </a:rPr>
              <a:t>Python</a:t>
            </a:r>
          </a:p>
          <a:p>
            <a:endParaRPr lang="en-US">
              <a:latin typeface="Calibri"/>
              <a:ea typeface="Cambria"/>
              <a:cs typeface="Calibri"/>
            </a:endParaRPr>
          </a:p>
          <a:p>
            <a:r>
              <a:rPr lang="en-US">
                <a:latin typeface="Calibri"/>
                <a:ea typeface="Cambria"/>
                <a:cs typeface="Calibri"/>
              </a:rPr>
              <a:t>Technologies and Software</a:t>
            </a:r>
          </a:p>
          <a:p>
            <a:pPr marL="0" indent="0">
              <a:buNone/>
            </a:pPr>
            <a:r>
              <a:rPr lang="en-US">
                <a:latin typeface="Calibri"/>
                <a:ea typeface="Cambria"/>
                <a:cs typeface="Calibri"/>
              </a:rPr>
              <a:t>      </a:t>
            </a:r>
            <a:r>
              <a:rPr lang="en-US" sz="2800">
                <a:latin typeface="Calibri"/>
                <a:ea typeface="Cambria"/>
                <a:cs typeface="Calibri"/>
              </a:rPr>
              <a:t>Motion Sensors</a:t>
            </a:r>
          </a:p>
          <a:p>
            <a:pPr marL="0" indent="0">
              <a:buNone/>
            </a:pPr>
            <a:r>
              <a:rPr lang="en-US">
                <a:latin typeface="Calibri"/>
                <a:ea typeface="Cambria"/>
                <a:cs typeface="Calibri"/>
              </a:rPr>
              <a:t>           - </a:t>
            </a:r>
            <a:r>
              <a:rPr lang="en-US" sz="2400">
                <a:latin typeface="Calibri"/>
                <a:ea typeface="Cambria"/>
                <a:cs typeface="Calibri"/>
              </a:rPr>
              <a:t>Motion sensor use move legs </a:t>
            </a:r>
          </a:p>
          <a:p>
            <a:pPr marL="0" indent="0">
              <a:buNone/>
            </a:pPr>
            <a:r>
              <a:rPr lang="en-US" sz="2400">
                <a:latin typeface="Calibri"/>
                <a:ea typeface="Cambria"/>
                <a:cs typeface="Calibri"/>
              </a:rPr>
              <a:t>        </a:t>
            </a:r>
            <a:r>
              <a:rPr lang="en-US" sz="2400" err="1">
                <a:latin typeface="Calibri"/>
                <a:ea typeface="Cambria"/>
                <a:cs typeface="Calibri"/>
              </a:rPr>
              <a:t>Webots</a:t>
            </a:r>
            <a:endParaRPr lang="en-US" sz="2400">
              <a:latin typeface="Calibri"/>
              <a:ea typeface="Cambria"/>
              <a:cs typeface="Calibri"/>
            </a:endParaRPr>
          </a:p>
          <a:p>
            <a:pPr marL="0" indent="0">
              <a:buNone/>
            </a:pPr>
            <a:r>
              <a:rPr lang="en-US" sz="2400">
                <a:latin typeface="Calibri"/>
                <a:ea typeface="Cambria"/>
                <a:cs typeface="Calibri"/>
              </a:rPr>
              <a:t>        </a:t>
            </a:r>
            <a:r>
              <a:rPr lang="en-US" sz="2400" err="1">
                <a:latin typeface="Calibri"/>
                <a:ea typeface="Cambria"/>
                <a:cs typeface="Calibri"/>
              </a:rPr>
              <a:t>Choregraphe</a:t>
            </a:r>
            <a:endParaRPr lang="en-US" sz="2400">
              <a:latin typeface="Calibri"/>
              <a:ea typeface="Cambria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AD9A35-81B2-4ACC-9272-DB52ED2A652A}"/>
              </a:ext>
            </a:extLst>
          </p:cNvPr>
          <p:cNvSpPr/>
          <p:nvPr/>
        </p:nvSpPr>
        <p:spPr>
          <a:xfrm>
            <a:off x="711082" y="1957564"/>
            <a:ext cx="84667" cy="84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6988FC-33DD-4393-B57C-8E65AC7F4114}"/>
              </a:ext>
            </a:extLst>
          </p:cNvPr>
          <p:cNvSpPr/>
          <p:nvPr/>
        </p:nvSpPr>
        <p:spPr>
          <a:xfrm>
            <a:off x="748712" y="3726156"/>
            <a:ext cx="84667" cy="84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picture containing floor, indoor, automaton&#10;&#10;Description automatically generated">
            <a:extLst>
              <a:ext uri="{FF2B5EF4-FFF2-40B4-BE49-F238E27FC236}">
                <a16:creationId xmlns:a16="http://schemas.microsoft.com/office/drawing/2014/main" id="{53BBCA91-B747-4EB2-B924-3FA797DB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844" y="3954817"/>
            <a:ext cx="2743200" cy="2485551"/>
          </a:xfrm>
          <a:prstGeom prst="rect">
            <a:avLst/>
          </a:pr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4C686810-9715-42CC-9023-23A1ECD2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74" y="627474"/>
            <a:ext cx="2743200" cy="2743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DD8AF9A-9605-4CB1-9348-2D48C5C1C7BB}"/>
              </a:ext>
            </a:extLst>
          </p:cNvPr>
          <p:cNvSpPr/>
          <p:nvPr/>
        </p:nvSpPr>
        <p:spPr>
          <a:xfrm>
            <a:off x="748712" y="4742156"/>
            <a:ext cx="84667" cy="84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49044D-FCDF-453B-B237-C627530D7AA1}"/>
              </a:ext>
            </a:extLst>
          </p:cNvPr>
          <p:cNvSpPr/>
          <p:nvPr/>
        </p:nvSpPr>
        <p:spPr>
          <a:xfrm>
            <a:off x="748712" y="5259563"/>
            <a:ext cx="84667" cy="84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157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28918"/>
            <a:ext cx="11684000" cy="792162"/>
          </a:xfrm>
        </p:spPr>
        <p:txBody>
          <a:bodyPr>
            <a:normAutofit/>
          </a:bodyPr>
          <a:lstStyle/>
          <a:p>
            <a:r>
              <a:rPr lang="en-US">
                <a:latin typeface="+mj-lt"/>
                <a:cs typeface="Calibri"/>
              </a:rPr>
              <a:t>Current Progress </a:t>
            </a:r>
            <a:endParaRPr lang="en-US">
              <a:latin typeface="Adobe Devanagari"/>
            </a:endParaRPr>
          </a:p>
          <a:p>
            <a:endParaRPr lang="en-US">
              <a:latin typeface="+mj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095401-11A0-4D3F-991E-A9A2DAB18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>
                <a:latin typeface="Calibri"/>
                <a:cs typeface="Calibri"/>
              </a:rPr>
              <a:t>Configure </a:t>
            </a:r>
            <a:r>
              <a:rPr lang="en-US" err="1">
                <a:latin typeface="Calibri"/>
                <a:cs typeface="Calibri"/>
              </a:rPr>
              <a:t>Webots</a:t>
            </a:r>
            <a:r>
              <a:rPr lang="en-US">
                <a:latin typeface="Calibri"/>
                <a:cs typeface="Calibri"/>
              </a:rPr>
              <a:t> Simulator &amp; </a:t>
            </a:r>
            <a:r>
              <a:rPr lang="en-US" err="1">
                <a:latin typeface="Calibri"/>
                <a:cs typeface="Calibri"/>
              </a:rPr>
              <a:t>Choregraphe</a:t>
            </a:r>
            <a:endParaRPr lang="en-US">
              <a:latin typeface="Calibri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>
                <a:latin typeface="Calibri"/>
                <a:cs typeface="Calibri"/>
              </a:rPr>
              <a:t>Configure Nao Robot into </a:t>
            </a:r>
            <a:r>
              <a:rPr lang="en-US" err="1">
                <a:latin typeface="Calibri"/>
                <a:cs typeface="Calibri"/>
              </a:rPr>
              <a:t>Webots</a:t>
            </a:r>
            <a:endParaRPr lang="en-US">
              <a:latin typeface="Calibri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>
                <a:latin typeface="Calibri"/>
                <a:cs typeface="Calibri"/>
              </a:rPr>
              <a:t>Create to walking pattern using python</a:t>
            </a:r>
          </a:p>
          <a:p>
            <a:pPr>
              <a:lnSpc>
                <a:spcPct val="200000"/>
              </a:lnSpc>
            </a:pPr>
            <a:r>
              <a:rPr lang="en-US">
                <a:latin typeface="Calibri"/>
                <a:cs typeface="Calibri"/>
              </a:rPr>
              <a:t>Modify motion sensors radians values 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C30F21ED-9BA8-9D14-1CE6-771323A4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44" y="1418635"/>
            <a:ext cx="4612256" cy="46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0133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F0FA43-EE54-4B4B-974F-11CE74B8AE84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latin typeface="Adobe Devanagari"/>
              </a:rPr>
              <a:t>Working Plan</a:t>
            </a:r>
            <a:endParaRPr lang="en-US"/>
          </a:p>
        </p:txBody>
      </p:sp>
      <p:graphicFrame>
        <p:nvGraphicFramePr>
          <p:cNvPr id="1076" name="Content Placeholder 4">
            <a:extLst>
              <a:ext uri="{FF2B5EF4-FFF2-40B4-BE49-F238E27FC236}">
                <a16:creationId xmlns:a16="http://schemas.microsoft.com/office/drawing/2014/main" id="{C753772B-D5CB-4AB9-94B5-4A0AB6017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622699"/>
              </p:ext>
            </p:extLst>
          </p:nvPr>
        </p:nvGraphicFramePr>
        <p:xfrm>
          <a:off x="571284" y="2183687"/>
          <a:ext cx="11050649" cy="371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029915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7AFC-51DC-4E21-867A-0E4640E8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>
                <a:latin typeface="+mj-lt"/>
              </a:rPr>
              <a:t>Overall System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C03A86F-3EF1-4345-B693-CFB24A881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143000"/>
            <a:ext cx="10203542" cy="5410200"/>
          </a:xfrm>
        </p:spPr>
      </p:pic>
    </p:spTree>
    <p:extLst>
      <p:ext uri="{BB962C8B-B14F-4D97-AF65-F5344CB8AC3E}">
        <p14:creationId xmlns:p14="http://schemas.microsoft.com/office/powerpoint/2010/main" val="57602486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571159-154D-4A32-9C57-49A9948D7511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lnSpc>
                <a:spcPct val="90000"/>
              </a:lnSpc>
            </a:pP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Future Works</a:t>
            </a:r>
          </a:p>
          <a:p>
            <a:pPr>
              <a:lnSpc>
                <a:spcPct val="90000"/>
              </a:lnSpc>
            </a:pPr>
            <a:endParaRPr 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0A8F5-866E-4F98-BEAB-7304644F51B8}"/>
              </a:ext>
            </a:extLst>
          </p:cNvPr>
          <p:cNvSpPr txBox="1"/>
          <p:nvPr/>
        </p:nvSpPr>
        <p:spPr>
          <a:xfrm>
            <a:off x="-593442" y="1277195"/>
            <a:ext cx="820890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/>
                <a:cs typeface="Segoe UI"/>
              </a:rPr>
              <a:t> Climb staircases using pattern ​</a:t>
            </a:r>
          </a:p>
          <a:p>
            <a:pPr algn="ctr"/>
            <a:r>
              <a:rPr lang="en-US">
                <a:latin typeface="Calibri"/>
                <a:cs typeface="Segoe UI"/>
              </a:rPr>
              <a:t>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ECB86-A7F7-4BA8-8E6F-DB42F920A373}"/>
              </a:ext>
            </a:extLst>
          </p:cNvPr>
          <p:cNvSpPr txBox="1"/>
          <p:nvPr/>
        </p:nvSpPr>
        <p:spPr>
          <a:xfrm>
            <a:off x="999067" y="3125141"/>
            <a:ext cx="8538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6" descr="Icon&#10;&#10;Description automatically generated">
            <a:extLst>
              <a:ext uri="{FF2B5EF4-FFF2-40B4-BE49-F238E27FC236}">
                <a16:creationId xmlns:a16="http://schemas.microsoft.com/office/drawing/2014/main" id="{5B5851B0-375F-ABCF-8318-1668F9E3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660" y="1057507"/>
            <a:ext cx="3791632" cy="5235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161ED6-4543-CD3A-B78B-CABA74160E6E}"/>
              </a:ext>
            </a:extLst>
          </p:cNvPr>
          <p:cNvSpPr txBox="1"/>
          <p:nvPr/>
        </p:nvSpPr>
        <p:spPr>
          <a:xfrm>
            <a:off x="995083" y="2205318"/>
            <a:ext cx="58001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Calibri"/>
              </a:rPr>
              <a:t>Testing the integrated project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52362419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2374"/>
            <a:ext cx="11684000" cy="792162"/>
          </a:xfrm>
        </p:spPr>
        <p:txBody>
          <a:bodyPr/>
          <a:lstStyle/>
          <a:p>
            <a:r>
              <a:rPr lang="en-US">
                <a:latin typeface="+mj-lt"/>
              </a:rPr>
              <a:t>References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8A3A40D-291C-4C94-81DB-555837EE2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744764"/>
              </p:ext>
            </p:extLst>
          </p:nvPr>
        </p:nvGraphicFramePr>
        <p:xfrm>
          <a:off x="304800" y="871146"/>
          <a:ext cx="11683999" cy="549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47932">
                  <a:extLst>
                    <a:ext uri="{9D8B030D-6E8A-4147-A177-3AD203B41FA5}">
                      <a16:colId xmlns:a16="http://schemas.microsoft.com/office/drawing/2014/main" val="2343891408"/>
                    </a:ext>
                  </a:extLst>
                </a:gridCol>
                <a:gridCol w="10736067">
                  <a:extLst>
                    <a:ext uri="{9D8B030D-6E8A-4147-A177-3AD203B41FA5}">
                      <a16:colId xmlns:a16="http://schemas.microsoft.com/office/drawing/2014/main" val="1177552185"/>
                    </a:ext>
                  </a:extLst>
                </a:gridCol>
              </a:tblGrid>
              <a:tr h="312954">
                <a:tc>
                  <a:txBody>
                    <a:bodyPr/>
                    <a:lstStyle/>
                    <a:p>
                      <a:r>
                        <a:rPr lang="en-US" sz="1200"/>
                        <a:t>Reference number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Reference 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6851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E. </a:t>
                      </a:r>
                      <a:r>
                        <a:rPr lang="en-US" sz="1200" err="1"/>
                        <a:t>Mihankhah</a:t>
                      </a:r>
                      <a:r>
                        <a:rPr lang="en-US" sz="1200"/>
                        <a:t>, A. Kalantari, E. </a:t>
                      </a:r>
                      <a:r>
                        <a:rPr lang="en-US" sz="1200" err="1"/>
                        <a:t>Aboosaeedan</a:t>
                      </a:r>
                      <a:r>
                        <a:rPr lang="en-US" sz="1200"/>
                        <a:t>, H. D. </a:t>
                      </a:r>
                      <a:r>
                        <a:rPr lang="en-US" sz="1200" err="1"/>
                        <a:t>Taghirad</a:t>
                      </a:r>
                      <a:r>
                        <a:rPr lang="en-US" sz="1200"/>
                        <a:t>, S. Ali and A. </a:t>
                      </a:r>
                      <a:r>
                        <a:rPr lang="en-US" sz="1200" err="1"/>
                        <a:t>Moosavian</a:t>
                      </a:r>
                      <a:r>
                        <a:rPr lang="en-US" sz="1200"/>
                        <a:t>, “Autonomous staircase detection and stair climbing for a tracked mobile robot using fuzzy controller,” 2008 IEEE International Conference on Robotics and Biomimetics, 2009, pp. 1980-1985,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10.1109/ROBIO.2009.4913304.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7707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[2]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S. </a:t>
                      </a:r>
                      <a:r>
                        <a:rPr lang="en-US" sz="1200" err="1"/>
                        <a:t>Oßwald</a:t>
                      </a:r>
                      <a:r>
                        <a:rPr lang="en-US" sz="1200"/>
                        <a:t>, A. </a:t>
                      </a:r>
                      <a:r>
                        <a:rPr lang="en-US" sz="1200" err="1"/>
                        <a:t>Görög</a:t>
                      </a:r>
                      <a:r>
                        <a:rPr lang="en-US" sz="1200"/>
                        <a:t>, A. Hornung and M. </a:t>
                      </a:r>
                      <a:r>
                        <a:rPr lang="en-US" sz="1200" err="1"/>
                        <a:t>Bennewitz</a:t>
                      </a:r>
                      <a:r>
                        <a:rPr lang="en-US" sz="1200"/>
                        <a:t>, “Autonomous climbing of spiral staircases with humanoids,” 2011 IEEE/RSJ International Conference on Intelligent Robots and Systems, 2011, pp. 4844-4849,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10.1109/IROS.2011.6094533.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654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[3]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Alam, Md Nakibul, Md Milon Islam, Md Ahsan Habib, and Motasim Billah Mredul. “Staircase detection systems for the visually impaired people: a review.” International Journal of Computer Science and Information Security (IJCSIS) 16, no. 12 (2018): 13-18.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25024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[4]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Habib, Ahsan, Md Milon Islam, Muhammad Nomani Kabir, Motasim Billah Mredul, and Mahmudul Hasan. “Staircase Detection to Guide Visually Impaired People: A Hybrid Approach.” Rev. d’Intelligence Artif. 33, no. 5 (2019): 327-334.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12817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[5]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W. Lu, “Design And Implementation of Autonomous Stair Climbing With NAO Humanoid Robot,” Master@Vaasa Univ. Appl. Sci., 2015.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1474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[6]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Guo, P. Chen, Y. Jiang, H. Yokoi and S. Togo, “Real-time Object Detection with Deep Learning for Robot Vision on Mixed Reality Device,” 2021 IEEE 3</a:t>
                      </a:r>
                      <a:r>
                        <a:rPr lang="en-US" sz="1200" baseline="30000"/>
                        <a:t>rd</a:t>
                      </a:r>
                      <a:r>
                        <a:rPr lang="en-US" sz="1200"/>
                        <a:t> Global Conference on Life Sciences and Technologies (LifeTech), 2021, pp. 82-83, doi: 10.1109/LifeTech52111.2021.9391811. 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244677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[7]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FOURRE, V. VAUCHEY, Y. DUPUIS and X. SAVATIER, “Autonomous RGBD-based Industrial Staircase Localization from Tracked Robots,” 2020 IEEE/RSJ International Conference on Intelligent Robots and Systems (IROS), 2020, pp. 10691-10696, doi: 10.1109/IROS45743.2020.9340941.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1217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[8]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Singh, S. Yadav and N. Singh, “Contrast enhancement and brightness preservation using global-local image enhancement techniques,” 2016 Fourth International Conference on Parallel, Distributed and Grid Computing (PDGC), 2016, pp. 291-294, doi: 10.1109/PDGC.2016.7913162. 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996458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[9]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Ma’arif, A. A. Nuryono and Iswanto, “Vision-Based Line Following Robot in Webots,” 2020 FORTEI-International Conference on Electrical Engineering (FORTEI-ICEE), 2020, pp. 24-28, doi: 10.1109/FORTEI-ICEE50915.2020.9249943. 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131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[10]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D. Aguilera-Castro, M. </a:t>
                      </a:r>
                      <a:r>
                        <a:rPr lang="en-US" sz="1200" err="1"/>
                        <a:t>Neira-Cárcamo</a:t>
                      </a:r>
                      <a:r>
                        <a:rPr lang="en-US" sz="1200"/>
                        <a:t>, C. Aguilera-Carrasco and L. Vera-Quiroga, “Stairs recognition using stereo vision-based algorithm in NAO robot,” 2017 CHILEAN Conference on Electrical, Electronics Engineering, Information and Communication Technologies (CHILECON), 2017, pp. 1-6,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10.1109/CHILECON.2017.8229674. 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9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36243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27C2CD-D859-4BD2-9293-94F978A4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>
                <a:latin typeface="+mj-lt"/>
              </a:rPr>
              <a:t>Demonstration</a:t>
            </a:r>
          </a:p>
        </p:txBody>
      </p:sp>
      <p:pic>
        <p:nvPicPr>
          <p:cNvPr id="7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80F553-C69E-4F1D-A744-43B49B7B4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2587"/>
          <a:stretch/>
        </p:blipFill>
        <p:spPr>
          <a:xfrm>
            <a:off x="721041" y="1143000"/>
            <a:ext cx="10851518" cy="4529380"/>
          </a:xfrm>
          <a:noFill/>
        </p:spPr>
      </p:pic>
    </p:spTree>
    <p:extLst>
      <p:ext uri="{BB962C8B-B14F-4D97-AF65-F5344CB8AC3E}">
        <p14:creationId xmlns:p14="http://schemas.microsoft.com/office/powerpoint/2010/main" val="246046227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0ECC-FBF4-4C94-B805-784AA533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+mj-lt"/>
              </a:rPr>
              <a:t>IT18212150 | </a:t>
            </a:r>
            <a:r>
              <a:rPr lang="en-US" err="1">
                <a:latin typeface="+mj-lt"/>
              </a:rPr>
              <a:t>Balasooriya</a:t>
            </a:r>
            <a:r>
              <a:rPr lang="en-US">
                <a:latin typeface="+mj-lt"/>
              </a:rPr>
              <a:t> T.D</a:t>
            </a:r>
            <a:br>
              <a:rPr lang="en-US">
                <a:latin typeface="+mj-lt"/>
              </a:rPr>
            </a:br>
            <a:r>
              <a:rPr lang="en-US" sz="1800">
                <a:latin typeface="+mj-lt"/>
              </a:rPr>
              <a:t>maintain stability of robot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59B5F-DC74-4622-AF11-85404B6C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Specialization in </a:t>
            </a:r>
            <a:r>
              <a:rPr lang="en-US">
                <a:latin typeface="+mj-lt"/>
              </a:rPr>
              <a:t>Information Technology 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" name="Picture 4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D6619C4F-6628-46E0-9F1F-F51EFA1F6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289" y="0"/>
            <a:ext cx="2171711" cy="26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3700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F3FF-B1F5-40C0-A04E-1BB55C66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Research Question</a:t>
            </a:r>
            <a:endParaRPr lang="en-US"/>
          </a:p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A3610F0-2C1E-473F-B953-CEB5B7ADB5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716115"/>
              </p:ext>
            </p:extLst>
          </p:nvPr>
        </p:nvGraphicFramePr>
        <p:xfrm>
          <a:off x="304800" y="1320962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899940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FAB4-3F26-4446-A4A5-40F95F15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Specific and Sub Objectives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83C4-DDAA-49B8-B5D0-1017B94DE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latin typeface="+mj-lt"/>
                <a:cs typeface="Arial"/>
              </a:rPr>
              <a:t>Specific Objectives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Maintain Stability when moving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Maintain Balance while climbing stairs</a:t>
            </a:r>
          </a:p>
          <a:p>
            <a:pPr algn="just"/>
            <a:r>
              <a:rPr lang="en-US">
                <a:latin typeface="+mj-lt"/>
                <a:cs typeface="Arial"/>
              </a:rPr>
              <a:t>Sub Objectives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Detect supportive leg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Implement a controller design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Analyze mechanical properties</a:t>
            </a:r>
          </a:p>
          <a:p>
            <a:pPr lvl="2" algn="just"/>
            <a:r>
              <a:rPr lang="en-US">
                <a:latin typeface="+mj-lt"/>
                <a:cs typeface="Arial"/>
              </a:rPr>
              <a:t>Get feedback of walking and optimize the movement</a:t>
            </a:r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31740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C7EA-C395-4A7F-97BB-3DC6642B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Methodology</a:t>
            </a: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A5617-8075-40BA-8401-6B9E7E406692}"/>
              </a:ext>
            </a:extLst>
          </p:cNvPr>
          <p:cNvSpPr txBox="1"/>
          <p:nvPr/>
        </p:nvSpPr>
        <p:spPr>
          <a:xfrm>
            <a:off x="1001597" y="1175073"/>
            <a:ext cx="47011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>
                <a:latin typeface="Calibri"/>
                <a:ea typeface="Cambria"/>
                <a:cs typeface="Calibri"/>
              </a:rPr>
              <a:t>System Overview Diagram</a:t>
            </a:r>
            <a:endParaRPr lang="en-US" sz="2400" b="1">
              <a:ea typeface="+mn-lt"/>
              <a:cs typeface="+mn-lt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84EF3336-EA7D-433E-2A85-3FF3DDBE9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75" y="1719881"/>
            <a:ext cx="8121372" cy="45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06729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DC6A0C3-BA43-6039-0C98-80FD91C0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 fontScale="90000"/>
          </a:bodyPr>
          <a:lstStyle/>
          <a:p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Technologies</a:t>
            </a:r>
            <a:endParaRPr lang="en-US"/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B13C7D3-50BC-CA2A-7A6B-987E8468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684000" cy="51816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Calibri"/>
                <a:cs typeface="Calibri"/>
              </a:rPr>
              <a:t>Used technologies</a:t>
            </a: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>
                <a:latin typeface="Calibri"/>
                <a:cs typeface="Calibri"/>
              </a:rPr>
              <a:t>Simulation </a:t>
            </a:r>
            <a:r>
              <a:rPr lang="en-US" err="1">
                <a:latin typeface="Calibri"/>
                <a:cs typeface="Calibri"/>
              </a:rPr>
              <a:t>Softwares</a:t>
            </a:r>
            <a:endParaRPr lang="en-US">
              <a:latin typeface="Calibri"/>
              <a:cs typeface="Calibri"/>
            </a:endParaRP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</a:t>
            </a:r>
            <a:r>
              <a:rPr lang="en-US" err="1">
                <a:latin typeface="Calibri"/>
                <a:ea typeface="Cambria"/>
                <a:cs typeface="Calibri"/>
              </a:rPr>
              <a:t>Webots</a:t>
            </a:r>
            <a:endParaRPr lang="en-US">
              <a:latin typeface="Calibri"/>
              <a:ea typeface="Cambria"/>
              <a:cs typeface="Calibri"/>
            </a:endParaRP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</a:t>
            </a:r>
            <a:r>
              <a:rPr lang="en-US" err="1">
                <a:latin typeface="Calibri"/>
                <a:ea typeface="Cambria"/>
                <a:cs typeface="Calibri"/>
              </a:rPr>
              <a:t>Choregraphe</a:t>
            </a:r>
            <a:endParaRPr lang="en-US">
              <a:latin typeface="Calibri"/>
              <a:ea typeface="Cambria"/>
              <a:cs typeface="Calibri"/>
            </a:endParaRPr>
          </a:p>
          <a:p>
            <a:pPr marL="971550" lvl="1" indent="-514350">
              <a:lnSpc>
                <a:spcPct val="150000"/>
              </a:lnSpc>
              <a:buAutoNum type="alphaLcPeriod"/>
            </a:pPr>
            <a:r>
              <a:rPr lang="en-US">
                <a:latin typeface="Calibri"/>
                <a:ea typeface="Cambria"/>
                <a:cs typeface="Calibri"/>
              </a:rPr>
              <a:t>Robot</a:t>
            </a: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Nao Robot</a:t>
            </a:r>
          </a:p>
          <a:p>
            <a:pPr marL="1028700" lvl="1" indent="-514350">
              <a:lnSpc>
                <a:spcPct val="150000"/>
              </a:lnSpc>
              <a:buAutoNum type="alphaLcPeriod"/>
            </a:pPr>
            <a:r>
              <a:rPr lang="en-US">
                <a:latin typeface="Calibri"/>
                <a:ea typeface="Cambria"/>
                <a:cs typeface="Calibri"/>
              </a:rPr>
              <a:t>Languages</a:t>
            </a:r>
          </a:p>
          <a:p>
            <a:pPr lvl="2">
              <a:lnSpc>
                <a:spcPct val="150000"/>
              </a:lnSpc>
              <a:buFont typeface="Wingdings" pitchFamily="34" charset="0"/>
              <a:buChar char="ü"/>
            </a:pPr>
            <a:r>
              <a:rPr lang="en-US">
                <a:latin typeface="Calibri"/>
                <a:ea typeface="Cambria"/>
                <a:cs typeface="Calibri"/>
              </a:rPr>
              <a:t>   Python</a:t>
            </a:r>
          </a:p>
        </p:txBody>
      </p:sp>
      <p:pic>
        <p:nvPicPr>
          <p:cNvPr id="21" name="Picture 12" descr="Icon&#10;&#10;Description automatically generated">
            <a:extLst>
              <a:ext uri="{FF2B5EF4-FFF2-40B4-BE49-F238E27FC236}">
                <a16:creationId xmlns:a16="http://schemas.microsoft.com/office/drawing/2014/main" id="{271ED21B-ED10-6ED4-4F1E-65C0537E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017" y="3344611"/>
            <a:ext cx="2378765" cy="2367722"/>
          </a:xfrm>
          <a:prstGeom prst="rect">
            <a:avLst/>
          </a:prstGeom>
        </p:spPr>
      </p:pic>
      <p:pic>
        <p:nvPicPr>
          <p:cNvPr id="24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20210EA3-E497-A991-2C77-41AAE6EF6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66" y="1499925"/>
            <a:ext cx="3869634" cy="1539018"/>
          </a:xfrm>
          <a:prstGeom prst="rect">
            <a:avLst/>
          </a:prstGeom>
        </p:spPr>
      </p:pic>
      <p:pic>
        <p:nvPicPr>
          <p:cNvPr id="25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ED666CDF-7E09-2DC0-4C66-39342C4F9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704" y="3648765"/>
            <a:ext cx="3483113" cy="174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8305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982263AB-C371-6304-2769-1E539F55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/>
          <a:lstStyle/>
          <a:p>
            <a:r>
              <a:rPr lang="en-US">
                <a:latin typeface="+mj-lt"/>
              </a:rPr>
              <a:t>Current Progress 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D7868F7-09CE-BF6D-0F6F-0FBF53F88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98042"/>
            <a:ext cx="7140755" cy="455108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210000"/>
              </a:lnSpc>
            </a:pPr>
            <a:r>
              <a:rPr lang="en-US">
                <a:ea typeface="+mn-lt"/>
                <a:cs typeface="+mn-lt"/>
              </a:rPr>
              <a:t>Configure </a:t>
            </a:r>
            <a:r>
              <a:rPr lang="en-US" err="1">
                <a:ea typeface="+mn-lt"/>
                <a:cs typeface="+mn-lt"/>
              </a:rPr>
              <a:t>Webots</a:t>
            </a:r>
            <a:r>
              <a:rPr lang="en-US">
                <a:ea typeface="+mn-lt"/>
                <a:cs typeface="+mn-lt"/>
              </a:rPr>
              <a:t> Simulator &amp; </a:t>
            </a:r>
            <a:r>
              <a:rPr lang="en-US" err="1">
                <a:ea typeface="+mn-lt"/>
                <a:cs typeface="+mn-lt"/>
              </a:rPr>
              <a:t>Choregraphe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210000"/>
              </a:lnSpc>
            </a:pPr>
            <a:r>
              <a:rPr lang="en-US">
                <a:latin typeface="Cambria"/>
                <a:ea typeface="+mn-lt"/>
                <a:cs typeface="Calibri"/>
              </a:rPr>
              <a:t>For the Head, Left and right arm effector controllers Implemented</a:t>
            </a:r>
          </a:p>
          <a:p>
            <a:pPr>
              <a:lnSpc>
                <a:spcPct val="210000"/>
              </a:lnSpc>
            </a:pPr>
            <a:r>
              <a:rPr lang="en-US">
                <a:latin typeface="Cambria"/>
                <a:ea typeface="+mn-lt"/>
                <a:cs typeface="Calibri"/>
              </a:rPr>
              <a:t>Implement the Balance control for whole body</a:t>
            </a:r>
          </a:p>
          <a:p>
            <a:pPr marL="0" indent="0">
              <a:lnSpc>
                <a:spcPct val="210000"/>
              </a:lnSpc>
              <a:buNone/>
            </a:pPr>
            <a:endParaRPr lang="en-US">
              <a:latin typeface="Calibri"/>
              <a:ea typeface="Cambria"/>
              <a:cs typeface="Calibri"/>
            </a:endParaRPr>
          </a:p>
          <a:p>
            <a:endParaRPr lang="en-US">
              <a:latin typeface="Calibri"/>
              <a:ea typeface="+mn-lt"/>
              <a:cs typeface="Calibri"/>
            </a:endParaRPr>
          </a:p>
          <a:p>
            <a:endParaRPr lang="en-US">
              <a:latin typeface="Calibri"/>
              <a:ea typeface="Cambria"/>
              <a:cs typeface="Calibri"/>
            </a:endParaRPr>
          </a:p>
          <a:p>
            <a:endParaRPr lang="en-US">
              <a:latin typeface="Calibri"/>
              <a:ea typeface="Cambria"/>
              <a:cs typeface="Calibri"/>
            </a:endParaRPr>
          </a:p>
        </p:txBody>
      </p:sp>
      <p:pic>
        <p:nvPicPr>
          <p:cNvPr id="38" name="Picture 5" descr="Icon&#10;&#10;Description automatically generated">
            <a:extLst>
              <a:ext uri="{FF2B5EF4-FFF2-40B4-BE49-F238E27FC236}">
                <a16:creationId xmlns:a16="http://schemas.microsoft.com/office/drawing/2014/main" id="{1ED641AC-6506-D7A7-3892-0443AE2E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954" y="1403264"/>
            <a:ext cx="4612256" cy="46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181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6C18C5B-D2CC-D3F4-298E-FCD68B212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41540"/>
            <a:ext cx="11684000" cy="792162"/>
          </a:xfrm>
        </p:spPr>
        <p:txBody>
          <a:bodyPr>
            <a:normAutofit/>
          </a:bodyPr>
          <a:lstStyle/>
          <a:p>
            <a:r>
              <a:rPr lang="en-US">
                <a:latin typeface="+mj-lt"/>
              </a:rPr>
              <a:t>Result</a:t>
            </a:r>
          </a:p>
        </p:txBody>
      </p:sp>
      <p:pic>
        <p:nvPicPr>
          <p:cNvPr id="20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F8FD5D-28F0-92F8-0F72-436D3593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" y="1770216"/>
            <a:ext cx="5937337" cy="3735104"/>
          </a:xfrm>
          <a:prstGeom prst="rect">
            <a:avLst/>
          </a:prstGeom>
        </p:spPr>
      </p:pic>
      <p:pic>
        <p:nvPicPr>
          <p:cNvPr id="21" name="Picture 2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BF4B799D-8B60-4BE9-34CB-1F37F3B3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564" y="1770215"/>
            <a:ext cx="6187856" cy="37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8915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+mj-lt"/>
              </a:rPr>
              <a:t>IT18216974 | Jayawardana J.T.H</a:t>
            </a:r>
            <a:br>
              <a:rPr lang="en-US">
                <a:latin typeface="+mj-lt"/>
              </a:rPr>
            </a:br>
            <a:r>
              <a:rPr lang="en-US" sz="2000">
                <a:latin typeface="+mj-lt"/>
              </a:rPr>
              <a:t>Staircase detection and get step count</a:t>
            </a:r>
            <a:endParaRPr lang="en-US" sz="120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Specialization in Software Engineering 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FBCD2770-309E-4CA1-BA18-208FB70B2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942" y="143998"/>
            <a:ext cx="1986382" cy="23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A3CFE3E-E5B7-E65D-B26F-C866D5EE0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Future Works</a:t>
            </a:r>
          </a:p>
          <a:p>
            <a:pPr>
              <a:lnSpc>
                <a:spcPct val="90000"/>
              </a:lnSpc>
            </a:pPr>
            <a:endParaRPr lang="en-US">
              <a:latin typeface="+mj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1F2A2E-4D20-3EC6-FC1B-F94F588A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151" y="1628913"/>
            <a:ext cx="8382089" cy="51816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>
                <a:latin typeface="Calibri"/>
                <a:cs typeface="Calibri"/>
              </a:rPr>
              <a:t>Improve the balance controller along with other components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3000">
                <a:latin typeface="Calibri"/>
                <a:ea typeface="+mn-lt"/>
                <a:cs typeface="+mn-lt"/>
              </a:rPr>
              <a:t>Integrate with other components of the project</a:t>
            </a:r>
          </a:p>
          <a:p>
            <a:pPr>
              <a:lnSpc>
                <a:spcPct val="150000"/>
              </a:lnSpc>
            </a:pPr>
            <a:r>
              <a:rPr lang="en-US" sz="3000">
                <a:latin typeface="Calibri"/>
                <a:ea typeface="+mn-lt"/>
                <a:cs typeface="Calibri"/>
              </a:rPr>
              <a:t>Test the integrated project</a:t>
            </a:r>
          </a:p>
          <a:p>
            <a:pPr>
              <a:lnSpc>
                <a:spcPct val="150000"/>
              </a:lnSpc>
            </a:pPr>
            <a:r>
              <a:rPr lang="en-US" sz="3000">
                <a:latin typeface="Calibri"/>
                <a:ea typeface="Cambria"/>
                <a:cs typeface="Calibri"/>
              </a:rPr>
              <a:t>Optimize the balance control.</a:t>
            </a:r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E58B7185-7237-B19E-8CB3-FB44656B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530" y="2030896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7318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7088"/>
            <a:ext cx="11684000" cy="792162"/>
          </a:xfrm>
        </p:spPr>
        <p:txBody>
          <a:bodyPr/>
          <a:lstStyle/>
          <a:p>
            <a:r>
              <a:rPr lang="en-US">
                <a:latin typeface="+mj-lt"/>
              </a:rPr>
              <a:t>References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8A3A40D-291C-4C94-81DB-555837EE2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677615"/>
              </p:ext>
            </p:extLst>
          </p:nvPr>
        </p:nvGraphicFramePr>
        <p:xfrm>
          <a:off x="304800" y="871146"/>
          <a:ext cx="11683999" cy="5494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47932">
                  <a:extLst>
                    <a:ext uri="{9D8B030D-6E8A-4147-A177-3AD203B41FA5}">
                      <a16:colId xmlns:a16="http://schemas.microsoft.com/office/drawing/2014/main" val="2343891408"/>
                    </a:ext>
                  </a:extLst>
                </a:gridCol>
                <a:gridCol w="10736067">
                  <a:extLst>
                    <a:ext uri="{9D8B030D-6E8A-4147-A177-3AD203B41FA5}">
                      <a16:colId xmlns:a16="http://schemas.microsoft.com/office/drawing/2014/main" val="1177552185"/>
                    </a:ext>
                  </a:extLst>
                </a:gridCol>
              </a:tblGrid>
              <a:tr h="312954">
                <a:tc>
                  <a:txBody>
                    <a:bodyPr/>
                    <a:lstStyle/>
                    <a:p>
                      <a:r>
                        <a:rPr lang="en-US" sz="1200"/>
                        <a:t>Reference number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Reference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6851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E. </a:t>
                      </a:r>
                      <a:r>
                        <a:rPr lang="en-US" sz="1200" err="1"/>
                        <a:t>Mihankhah</a:t>
                      </a:r>
                      <a:r>
                        <a:rPr lang="en-US" sz="1200"/>
                        <a:t>, A. Kalantari, E. </a:t>
                      </a:r>
                      <a:r>
                        <a:rPr lang="en-US" sz="1200" err="1"/>
                        <a:t>Aboosaeedan</a:t>
                      </a:r>
                      <a:r>
                        <a:rPr lang="en-US" sz="1200"/>
                        <a:t>, H. D. </a:t>
                      </a:r>
                      <a:r>
                        <a:rPr lang="en-US" sz="1200" err="1"/>
                        <a:t>Taghirad</a:t>
                      </a:r>
                      <a:r>
                        <a:rPr lang="en-US" sz="1200"/>
                        <a:t>, S. Ali and A. </a:t>
                      </a:r>
                      <a:r>
                        <a:rPr lang="en-US" sz="1200" err="1"/>
                        <a:t>Moosavian</a:t>
                      </a:r>
                      <a:r>
                        <a:rPr lang="en-US" sz="1200"/>
                        <a:t>, “Autonomous staircase detection and stair climbing for a tracked mobile robot using fuzzy controller,” 2008 IEEE International Conference on Robotics and Biomimetics, 2009, pp. 1980-1985,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10.1109/ROBIO.2009.4913304.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7707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[2] 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S. </a:t>
                      </a:r>
                      <a:r>
                        <a:rPr lang="en-US" sz="1200" err="1"/>
                        <a:t>Oßwald</a:t>
                      </a:r>
                      <a:r>
                        <a:rPr lang="en-US" sz="1200"/>
                        <a:t>, A. </a:t>
                      </a:r>
                      <a:r>
                        <a:rPr lang="en-US" sz="1200" err="1"/>
                        <a:t>Görög</a:t>
                      </a:r>
                      <a:r>
                        <a:rPr lang="en-US" sz="1200"/>
                        <a:t>, A. Hornung and M. </a:t>
                      </a:r>
                      <a:r>
                        <a:rPr lang="en-US" sz="1200" err="1"/>
                        <a:t>Bennewitz</a:t>
                      </a:r>
                      <a:r>
                        <a:rPr lang="en-US" sz="1200"/>
                        <a:t>, “Autonomous climbing of spiral staircases with humanoids,” 2011 IEEE/RSJ International Conference on Intelligent Robots and Systems, 2011, pp. 4844-4849, </a:t>
                      </a:r>
                      <a:r>
                        <a:rPr lang="en-US" sz="1200" err="1"/>
                        <a:t>doi</a:t>
                      </a:r>
                      <a:r>
                        <a:rPr lang="en-US" sz="1200"/>
                        <a:t>: 10.1109/IROS.2011.6094533.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2654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[3]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Alam, Md Nakibul, Md Milon Islam, Md Ahsan Habib, and Motasim Billah Mredul. “Staircase detection systems for the visually impaired people: a review.” International Journal of Computer Science and Information Security (IJCSIS) 16, no. 12 (2018): 13-18.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25024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[4]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Habib, Ahsan, Md Milon Islam, Muhammad Nomani Kabir, Motasim Billah Mredul, and Mahmudul Hasan. “Staircase Detection to Guide Visually Impaired People: A Hybrid Approach.” Rev. d’Intelligence Artif. 33, no. 5 (2019): 327-334.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12817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[5]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W. Lu, “Design And Implementation of Autonomous Stair Climbing With NAO Humanoid Robot,” Master@Vaasa Univ. Appl. Sci., 2015.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1474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[6]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Guo, P. Chen, Y. Jiang, H. Yokoi and S. Togo, “Real-time Object Detection with Deep Learning for Robot Vision on Mixed Reality Device,” 2021 IEEE 3</a:t>
                      </a:r>
                      <a:r>
                        <a:rPr lang="en-US" sz="1200" baseline="30000"/>
                        <a:t>rd</a:t>
                      </a:r>
                      <a:r>
                        <a:rPr lang="en-US" sz="1200"/>
                        <a:t> Global Conference on Life Sciences and Technologies (LifeTech), 2021, pp. 82-83, doi: 10.1109/LifeTech52111.2021.9391811.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244677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[7]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J. FOURRE, V. VAUCHEY, Y. DUPUIS and X. SAVATIER, “Autonomous RGBD-based Industrial Staircase Localization from Tracked Robots,” 2020 IEEE/RSJ International Conference on Intelligent Robots and Systems (IROS), 2020, pp. 10691-10696, doi: 10.1109/IROS45743.2020.9340941.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12170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[8]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Singh, S. Yadav and N. Singh, “Contrast enhancement and brightness preservation using global-local image enhancement techniques,” 2016 Fourth International Conference on Parallel, Distributed and Grid Computing (PDGC), 2016, pp. 291-294, doi: 10.1109/PDGC.2016.7913162.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996458"/>
                  </a:ext>
                </a:extLst>
              </a:tr>
              <a:tr h="370502">
                <a:tc>
                  <a:txBody>
                    <a:bodyPr/>
                    <a:lstStyle/>
                    <a:p>
                      <a:r>
                        <a:rPr lang="en-US" sz="1200"/>
                        <a:t>[9]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A. Ma’arif, A. A. Nuryono and Iswanto, “Vision-Based Line Following Robot in Webots,” 2020 FORTEI-International Conference on Electrical Engineering (FORTEI-ICEE), 2020, pp. 24-28, doi: 10.1109/FORTEI-ICEE50915.2020.9249943.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41313"/>
                  </a:ext>
                </a:extLst>
              </a:tr>
              <a:tr h="518703">
                <a:tc>
                  <a:txBody>
                    <a:bodyPr/>
                    <a:lstStyle/>
                    <a:p>
                      <a:r>
                        <a:rPr lang="en-US" sz="1200"/>
                        <a:t>[10] </a:t>
                      </a:r>
                      <a:endParaRPr lang="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D. Aguilera-Castro, M. Neira-Cárcamo, C. Aguilera-Carrasco and L. Vera-Quiroga, “Stairs recognition using stereo vision-based algorithm in NAO robot,” 2017 CHILEAN Conference on Electrical, Electronics Engineering, Information and Communication Technologies (CHILECON), 2017, pp. 1-6, doi: 10.1109/CHILECON.2017.8229674. </a:t>
                      </a:r>
                      <a:endParaRPr lang="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93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842847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27C2CD-D859-4BD2-9293-94F978A4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>
                <a:latin typeface="+mj-lt"/>
              </a:rPr>
              <a:t>Demonstration</a:t>
            </a:r>
          </a:p>
        </p:txBody>
      </p:sp>
      <p:pic>
        <p:nvPicPr>
          <p:cNvPr id="7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80F553-C69E-4F1D-A744-43B49B7B4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0494"/>
          <a:stretch/>
        </p:blipFill>
        <p:spPr>
          <a:xfrm>
            <a:off x="721041" y="1143000"/>
            <a:ext cx="10851518" cy="4637868"/>
          </a:xfrm>
          <a:noFill/>
        </p:spPr>
      </p:pic>
    </p:spTree>
    <p:extLst>
      <p:ext uri="{BB962C8B-B14F-4D97-AF65-F5344CB8AC3E}">
        <p14:creationId xmlns:p14="http://schemas.microsoft.com/office/powerpoint/2010/main" val="213952015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185A-2B22-4263-BE6A-320A0AB6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Research Question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4825E6-28C5-45C8-B285-2F2FEBF96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053111"/>
              </p:ext>
            </p:extLst>
          </p:nvPr>
        </p:nvGraphicFramePr>
        <p:xfrm>
          <a:off x="304800" y="1320962"/>
          <a:ext cx="10062084" cy="4825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098302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C79-1ECC-4E88-8E4F-9DD9BE10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Specific and Sub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50BD-60E1-4A43-8D30-B9358AE9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>
                <a:latin typeface="+mj-lt"/>
                <a:cs typeface="Arial" panose="020B0604020202020204" pitchFamily="34" charset="0"/>
              </a:rPr>
              <a:t>Specific Objectives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Identify staircase.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Get boundary lines of staircase.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Get number of steps have to climb.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Configure  models with robot.</a:t>
            </a:r>
          </a:p>
          <a:p>
            <a:pPr algn="just"/>
            <a:r>
              <a:rPr lang="en-US" sz="2800">
                <a:latin typeface="+mj-lt"/>
                <a:cs typeface="Arial" panose="020B0604020202020204" pitchFamily="34" charset="0"/>
              </a:rPr>
              <a:t>Sub Objectives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Deploy models in cloud space and implement APIs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Consider how to integrate robot camera to the detection system. 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Create different staircases data set.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Define a model to identify staircase features. </a:t>
            </a:r>
          </a:p>
          <a:p>
            <a:pPr lvl="2" algn="just"/>
            <a:r>
              <a:rPr lang="en-US">
                <a:latin typeface="+mj-lt"/>
                <a:cs typeface="Arial" panose="020B0604020202020204" pitchFamily="34" charset="0"/>
              </a:rPr>
              <a:t>Find out a model to identify number of steps in a staircase. </a:t>
            </a: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lvl="2" algn="just"/>
            <a:endParaRPr lang="en-US">
              <a:latin typeface="+mj-lt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">
              <a:latin typeface="+mj-lt"/>
              <a:cs typeface="Arial" panose="020B0604020202020204" pitchFamily="34" charset="0"/>
            </a:endParaRPr>
          </a:p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8224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+mj-lt"/>
              </a:rPr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+mj-lt"/>
              </a:rPr>
              <a:t>System Overview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CCF87-F8CB-469C-839B-6E0A8320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5" y="1647338"/>
            <a:ext cx="7590970" cy="48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40" y="1143000"/>
            <a:ext cx="6914519" cy="5181600"/>
          </a:xfrm>
          <a:ln>
            <a:solidFill>
              <a:schemeClr val="tx1"/>
            </a:solidFill>
          </a:ln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/>
          </a:bodyPr>
          <a:lstStyle/>
          <a:p>
            <a:r>
              <a:rPr lang="en-US">
                <a:latin typeface="+mj-lt"/>
              </a:rPr>
              <a:t>Methodology Cont...</a:t>
            </a:r>
          </a:p>
        </p:txBody>
      </p:sp>
    </p:spTree>
    <p:extLst>
      <p:ext uri="{BB962C8B-B14F-4D97-AF65-F5344CB8AC3E}">
        <p14:creationId xmlns:p14="http://schemas.microsoft.com/office/powerpoint/2010/main" val="14018280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8C316EE5E73C489289109EAD464692" ma:contentTypeVersion="15" ma:contentTypeDescription="Create a new document." ma:contentTypeScope="" ma:versionID="7d866bc410aae144c3740708dd54372e">
  <xsd:schema xmlns:xsd="http://www.w3.org/2001/XMLSchema" xmlns:xs="http://www.w3.org/2001/XMLSchema" xmlns:p="http://schemas.microsoft.com/office/2006/metadata/properties" xmlns:ns2="5508069c-4278-4cd4-883c-7eda4b8afcf4" xmlns:ns3="db72c12f-87a4-44ab-bbc5-4cc8306b158a" targetNamespace="http://schemas.microsoft.com/office/2006/metadata/properties" ma:root="true" ma:fieldsID="e64d54e8949af40e5afee8ee956ff9b9" ns2:_="" ns3:_="">
    <xsd:import namespace="5508069c-4278-4cd4-883c-7eda4b8afcf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08069c-4278-4cd4-883c-7eda4b8af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08069c-4278-4cd4-883c-7eda4b8afcf4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6F9EFE-A7EF-4892-948F-99969796123E}"/>
</file>

<file path=customXml/itemProps2.xml><?xml version="1.0" encoding="utf-8"?>
<ds:datastoreItem xmlns:ds="http://schemas.openxmlformats.org/officeDocument/2006/customXml" ds:itemID="{1B40B08C-6D12-4988-B511-DE736F961656}">
  <ds:schemaRefs>
    <ds:schemaRef ds:uri="3088f4fa-3362-4238-9276-06da08d0a023"/>
    <ds:schemaRef ds:uri="581c3d7d-3b45-4b42-a1f2-04ef0a5ecb9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B293F72-550A-4FC1-AE7E-A690D917C3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Application>Microsoft Office PowerPoint</Application>
  <PresentationFormat>Widescreen</PresentationFormat>
  <Slides>52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Train robot to climb stairs</vt:lpstr>
      <vt:lpstr>Introduction</vt:lpstr>
      <vt:lpstr>Research Objectives</vt:lpstr>
      <vt:lpstr>Overall System Diagram</vt:lpstr>
      <vt:lpstr>IT18216974 | Jayawardana J.T.H Staircase detection and get step count</vt:lpstr>
      <vt:lpstr>Research Question</vt:lpstr>
      <vt:lpstr>Specific and Sub Objectives</vt:lpstr>
      <vt:lpstr>Methodology</vt:lpstr>
      <vt:lpstr>Methodology Cont...</vt:lpstr>
      <vt:lpstr>Methodology Cont...</vt:lpstr>
      <vt:lpstr>Methodology Cont...</vt:lpstr>
      <vt:lpstr>Current Progress</vt:lpstr>
      <vt:lpstr>Evidences for the completion</vt:lpstr>
      <vt:lpstr>Evidences for the completion cont.…</vt:lpstr>
      <vt:lpstr>Evidences for the completion cont.…</vt:lpstr>
      <vt:lpstr>Evidences for the completion cont.…</vt:lpstr>
      <vt:lpstr>Validation Problem</vt:lpstr>
      <vt:lpstr>Completion of the project</vt:lpstr>
      <vt:lpstr>References</vt:lpstr>
      <vt:lpstr>Demonstration</vt:lpstr>
      <vt:lpstr>IT18217100 | Dilshan h.v.v GET DIMENSION OF THE STAIRCASE</vt:lpstr>
      <vt:lpstr> Research Question </vt:lpstr>
      <vt:lpstr> Specific and Sub Objectives </vt:lpstr>
      <vt:lpstr> Methodology </vt:lpstr>
      <vt:lpstr>  Methodology Cont...   </vt:lpstr>
      <vt:lpstr> Technologies </vt:lpstr>
      <vt:lpstr>Current Progress </vt:lpstr>
      <vt:lpstr>Results</vt:lpstr>
      <vt:lpstr> Future Works </vt:lpstr>
      <vt:lpstr>References</vt:lpstr>
      <vt:lpstr>Demonstration</vt:lpstr>
      <vt:lpstr>IT18220834 | Wijethilaka R.G.K.H move legs on the staircase</vt:lpstr>
      <vt:lpstr>Research Question</vt:lpstr>
      <vt:lpstr>Specific and Sub Objectives</vt:lpstr>
      <vt:lpstr>Result</vt:lpstr>
      <vt:lpstr>Methodology</vt:lpstr>
      <vt:lpstr>Technologies</vt:lpstr>
      <vt:lpstr>Current Progress  </vt:lpstr>
      <vt:lpstr>PowerPoint Presentation</vt:lpstr>
      <vt:lpstr>PowerPoint Presentation</vt:lpstr>
      <vt:lpstr>References</vt:lpstr>
      <vt:lpstr>Demonstration</vt:lpstr>
      <vt:lpstr>IT18212150 | Balasooriya T.D maintain stability of robot</vt:lpstr>
      <vt:lpstr> Research Question </vt:lpstr>
      <vt:lpstr> Specific and Sub Objectives </vt:lpstr>
      <vt:lpstr> Methodology </vt:lpstr>
      <vt:lpstr> Technologies </vt:lpstr>
      <vt:lpstr>Current Progress </vt:lpstr>
      <vt:lpstr>Result</vt:lpstr>
      <vt:lpstr> Future Works </vt:lpstr>
      <vt:lpstr>References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robot to climb stairs</dc:title>
  <dc:creator>Jayawardana J.T.H it18216974</dc:creator>
  <cp:revision>3</cp:revision>
  <dcterms:created xsi:type="dcterms:W3CDTF">2022-01-08T18:01:29Z</dcterms:created>
  <dcterms:modified xsi:type="dcterms:W3CDTF">2022-06-13T07:55:01Z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0x010100A88C316EE5E73C489289109EAD464692</vt:lpwstr>
  </property>
</Properties>
</file>